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86.xml" ContentType="application/vnd.openxmlformats-officedocument.presentationml.slideLayout+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93.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Override PartName="/ppt/slideLayouts/slideLayout82.xml" ContentType="application/vnd.openxmlformats-officedocument.presentationml.slideLayout+xml"/>
  <Override PartName="/ppt/slideLayouts/slideLayout106.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s/slide10.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02.xml" ContentType="application/vnd.openxmlformats-officedocument.presentationml.slideLayout+xml"/>
  <Override PartName="/ppt/slideMasters/slideMaster8.xml" ContentType="application/vnd.openxmlformats-officedocument.presentationml.slideMaster+xml"/>
  <Default Extension="xlsx" ContentType="application/vnd.openxmlformats-officedocument.spreadsheetml.sheet"/>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theme/theme10.xml" ContentType="application/vnd.openxmlformats-officedocument.theme+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slideLayouts/slideLayout76.xml" ContentType="application/vnd.openxmlformats-officedocument.presentationml.slideLayout+xml"/>
  <Default Extension="png" ContentType="image/png"/>
  <Override PartName="/ppt/notesSlides/notesSlide3.xml" ContentType="application/vnd.openxmlformats-officedocument.presentationml.notes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65.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Layouts/slideLayout10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72.xml" ContentType="application/vnd.openxmlformats-officedocument.presentationml.slideLayout+xml"/>
  <Override PartName="/ppt/slideLayouts/slideLayout90.xml" ContentType="application/vnd.openxmlformats-officedocument.presentationml.slideLayout+xml"/>
  <Override PartName="/ppt/presentation.xml" ContentType="application/vnd.openxmlformats-officedocument.presentationml.presentation.main+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Layouts/slideLayout101.xml" ContentType="application/vnd.openxmlformats-officedocument.presentationml.slideLayout+xml"/>
  <Override PartName="/ppt/slideLayouts/slideLayout110.xml" ContentType="application/vnd.openxmlformats-officedocument.presentationml.slideLayout+xml"/>
  <Override PartName="/ppt/slideMasters/slideMaster9.xml" ContentType="application/vnd.openxmlformats-officedocument.presentationml.slideMaster+xml"/>
  <Override PartName="/ppt/slideLayouts/slideLayout10.xml" ContentType="application/vnd.openxmlformats-officedocument.presentationml.slideLayout+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slideLayouts/slideLayout99.xml" ContentType="application/vnd.openxmlformats-officedocument.presentationml.slideLayout+xml"/>
  <Override PartName="/ppt/theme/theme9.xml" ContentType="application/vnd.openxmlformats-officedocument.theme+xml"/>
  <Override PartName="/ppt/slideMasters/slideMaster5.xml" ContentType="application/vnd.openxmlformats-officedocument.presentationml.slideMaster+xml"/>
  <Override PartName="/ppt/slides/slide8.xml" ContentType="application/vnd.openxmlformats-officedocument.presentationml.slide+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theme/theme7.xml" ContentType="application/vnd.openxmlformats-officedocument.theme+xml"/>
  <Override PartName="/ppt/slideLayouts/slideLayout79.xml" ContentType="application/vnd.openxmlformats-officedocument.presentationml.slideLayout+xml"/>
  <Override PartName="/ppt/slideLayouts/slideLayout88.xml" ContentType="application/vnd.openxmlformats-officedocument.presentationml.slideLayout+xml"/>
  <Override PartName="/ppt/slideLayouts/slideLayout97.xml" ContentType="application/vnd.openxmlformats-officedocument.presentationml.slideLayout+xml"/>
  <Override PartName="/ppt/theme/theme11.xml" ContentType="application/vnd.openxmlformats-officedocument.them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95.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Layouts/slideLayout108.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Default Extension="rels" ContentType="application/vnd.openxmlformats-package.relationships+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Layouts/slideLayout104.xml" ContentType="application/vnd.openxmlformats-officedocument.presentationml.slideLayou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Layouts/slideLayout100.xml" ContentType="application/vnd.openxmlformats-officedocument.presentationml.slideLayout+xml"/>
  <Override PartName="/ppt/slideMasters/slideMaster6.xml" ContentType="application/vnd.openxmlformats-officedocument.presentationml.slideMaster+xml"/>
  <Override PartName="/ppt/theme/theme8.xml" ContentType="application/vnd.openxmlformats-officedocument.theme+xml"/>
  <Override PartName="/ppt/slideLayouts/slideLayout89.xml" ContentType="application/vnd.openxmlformats-officedocument.presentationml.slideLayout+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charts/chart1.xml" ContentType="application/vnd.openxmlformats-officedocument.drawingml.chart+xml"/>
  <Override PartName="/ppt/slideMasters/slideMaster2.xml" ContentType="application/vnd.openxmlformats-officedocument.presentationml.slideMaster+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09.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slideLayouts/slideLayout105.xml" ContentType="application/vnd.openxmlformats-officedocument.presentationml.slideLayout+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 id="2147483876" r:id="rId2"/>
    <p:sldMasterId id="2147483888" r:id="rId3"/>
    <p:sldMasterId id="2147483900" r:id="rId4"/>
    <p:sldMasterId id="2147483912" r:id="rId5"/>
    <p:sldMasterId id="2147483936" r:id="rId6"/>
    <p:sldMasterId id="2147483948" r:id="rId7"/>
    <p:sldMasterId id="2147483972" r:id="rId8"/>
    <p:sldMasterId id="2147483984" r:id="rId9"/>
    <p:sldMasterId id="2147484032" r:id="rId10"/>
  </p:sldMasterIdLst>
  <p:notesMasterIdLst>
    <p:notesMasterId r:id="rId29"/>
  </p:notesMasterIdLst>
  <p:sldIdLst>
    <p:sldId id="256" r:id="rId11"/>
    <p:sldId id="257" r:id="rId12"/>
    <p:sldId id="295" r:id="rId13"/>
    <p:sldId id="296" r:id="rId14"/>
    <p:sldId id="287" r:id="rId15"/>
    <p:sldId id="288" r:id="rId16"/>
    <p:sldId id="289" r:id="rId17"/>
    <p:sldId id="290" r:id="rId18"/>
    <p:sldId id="291" r:id="rId19"/>
    <p:sldId id="285" r:id="rId20"/>
    <p:sldId id="286" r:id="rId21"/>
    <p:sldId id="294" r:id="rId22"/>
    <p:sldId id="274" r:id="rId23"/>
    <p:sldId id="292" r:id="rId24"/>
    <p:sldId id="293" r:id="rId25"/>
    <p:sldId id="263" r:id="rId26"/>
    <p:sldId id="264" r:id="rId27"/>
    <p:sldId id="265"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15" autoAdjust="0"/>
    <p:restoredTop sz="85627" autoAdjust="0"/>
  </p:normalViewPr>
  <p:slideViewPr>
    <p:cSldViewPr>
      <p:cViewPr>
        <p:scale>
          <a:sx n="50" d="100"/>
          <a:sy n="50" d="100"/>
        </p:scale>
        <p:origin x="-522" y="-35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 Type="http://schemas.openxmlformats.org/officeDocument/2006/relationships/slideMaster" Target="slideMasters/slideMaster3.xml"/><Relationship Id="rId21" Type="http://schemas.openxmlformats.org/officeDocument/2006/relationships/slide" Target="slides/slide11.xml"/><Relationship Id="rId7" Type="http://schemas.openxmlformats.org/officeDocument/2006/relationships/slideMaster" Target="slideMasters/slideMaster7.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10" Type="http://schemas.openxmlformats.org/officeDocument/2006/relationships/slideMaster" Target="slideMasters/slideMaster10.xml"/><Relationship Id="rId19" Type="http://schemas.openxmlformats.org/officeDocument/2006/relationships/slide" Target="slides/slide9.xml"/><Relationship Id="rId31"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SG"/>
  <c:chart>
    <c:title>
      <c:tx>
        <c:rich>
          <a:bodyPr/>
          <a:lstStyle/>
          <a:p>
            <a:pPr>
              <a:defRPr/>
            </a:pPr>
            <a:r>
              <a:rPr lang="en-US" sz="1800" b="0" i="0" baseline="0" dirty="0" smtClean="0"/>
              <a:t>Graph 1- The types of games that RI Year 2’s students like to play</a:t>
            </a:r>
          </a:p>
          <a:p>
            <a:pPr>
              <a:defRPr/>
            </a:pPr>
            <a:endParaRPr lang="en-US" sz="1800" b="0" i="0" baseline="0" dirty="0"/>
          </a:p>
        </c:rich>
      </c:tx>
      <c:layout>
        <c:manualLayout>
          <c:xMode val="edge"/>
          <c:yMode val="edge"/>
          <c:x val="0.12279340757009929"/>
          <c:y val="0"/>
        </c:manualLayout>
      </c:layout>
    </c:title>
    <c:plotArea>
      <c:layout>
        <c:manualLayout>
          <c:layoutTarget val="inner"/>
          <c:xMode val="edge"/>
          <c:yMode val="edge"/>
          <c:x val="0.10966690841187204"/>
          <c:y val="0.21514532573303821"/>
          <c:w val="0.89033309158812901"/>
          <c:h val="0.65931326779293897"/>
        </c:manualLayout>
      </c:layout>
      <c:barChart>
        <c:barDir val="col"/>
        <c:grouping val="clustered"/>
        <c:ser>
          <c:idx val="0"/>
          <c:order val="0"/>
          <c:tx>
            <c:strRef>
              <c:f>Sheet1!$B$1</c:f>
              <c:strCache>
                <c:ptCount val="1"/>
                <c:pt idx="0">
                  <c:v>Series 1</c:v>
                </c:pt>
              </c:strCache>
            </c:strRef>
          </c:tx>
          <c:cat>
            <c:strRef>
              <c:f>Sheet1!$A$2:$A$6</c:f>
              <c:strCache>
                <c:ptCount val="5"/>
                <c:pt idx="0">
                  <c:v>Mousehunt</c:v>
                </c:pt>
                <c:pt idx="1">
                  <c:v>Backyard monsters</c:v>
                </c:pt>
                <c:pt idx="2">
                  <c:v>Pet society</c:v>
                </c:pt>
                <c:pt idx="3">
                  <c:v>Restaurant City</c:v>
                </c:pt>
                <c:pt idx="4">
                  <c:v>others</c:v>
                </c:pt>
              </c:strCache>
            </c:strRef>
          </c:cat>
          <c:val>
            <c:numRef>
              <c:f>Sheet1!$B$2:$B$6</c:f>
              <c:numCache>
                <c:formatCode>General</c:formatCode>
                <c:ptCount val="5"/>
              </c:numCache>
            </c:numRef>
          </c:val>
        </c:ser>
        <c:ser>
          <c:idx val="1"/>
          <c:order val="1"/>
          <c:tx>
            <c:strRef>
              <c:f>Sheet1!$C$1</c:f>
              <c:strCache>
                <c:ptCount val="1"/>
                <c:pt idx="0">
                  <c:v>Series 2</c:v>
                </c:pt>
              </c:strCache>
            </c:strRef>
          </c:tx>
          <c:cat>
            <c:strRef>
              <c:f>Sheet1!$A$2:$A$6</c:f>
              <c:strCache>
                <c:ptCount val="5"/>
                <c:pt idx="0">
                  <c:v>Mousehunt</c:v>
                </c:pt>
                <c:pt idx="1">
                  <c:v>Backyard monsters</c:v>
                </c:pt>
                <c:pt idx="2">
                  <c:v>Pet society</c:v>
                </c:pt>
                <c:pt idx="3">
                  <c:v>Restaurant City</c:v>
                </c:pt>
                <c:pt idx="4">
                  <c:v>others</c:v>
                </c:pt>
              </c:strCache>
            </c:strRef>
          </c:cat>
          <c:val>
            <c:numRef>
              <c:f>Sheet1!$C$2:$C$6</c:f>
              <c:numCache>
                <c:formatCode>0%</c:formatCode>
                <c:ptCount val="5"/>
                <c:pt idx="0">
                  <c:v>60</c:v>
                </c:pt>
                <c:pt idx="1">
                  <c:v>25</c:v>
                </c:pt>
                <c:pt idx="2">
                  <c:v>0</c:v>
                </c:pt>
                <c:pt idx="3">
                  <c:v>10</c:v>
                </c:pt>
                <c:pt idx="4">
                  <c:v>25</c:v>
                </c:pt>
              </c:numCache>
            </c:numRef>
          </c:val>
        </c:ser>
        <c:ser>
          <c:idx val="2"/>
          <c:order val="2"/>
          <c:tx>
            <c:strRef>
              <c:f>Sheet1!$D$1</c:f>
              <c:strCache>
                <c:ptCount val="1"/>
                <c:pt idx="0">
                  <c:v>Series 3</c:v>
                </c:pt>
              </c:strCache>
            </c:strRef>
          </c:tx>
          <c:cat>
            <c:strRef>
              <c:f>Sheet1!$A$2:$A$6</c:f>
              <c:strCache>
                <c:ptCount val="5"/>
                <c:pt idx="0">
                  <c:v>Mousehunt</c:v>
                </c:pt>
                <c:pt idx="1">
                  <c:v>Backyard monsters</c:v>
                </c:pt>
                <c:pt idx="2">
                  <c:v>Pet society</c:v>
                </c:pt>
                <c:pt idx="3">
                  <c:v>Restaurant City</c:v>
                </c:pt>
                <c:pt idx="4">
                  <c:v>others</c:v>
                </c:pt>
              </c:strCache>
            </c:strRef>
          </c:cat>
          <c:val>
            <c:numRef>
              <c:f>Sheet1!$D$2:$D$6</c:f>
              <c:numCache>
                <c:formatCode>General</c:formatCode>
                <c:ptCount val="5"/>
              </c:numCache>
            </c:numRef>
          </c:val>
        </c:ser>
        <c:axId val="83396096"/>
        <c:axId val="83398016"/>
      </c:barChart>
      <c:catAx>
        <c:axId val="83396096"/>
        <c:scaling>
          <c:orientation val="minMax"/>
        </c:scaling>
        <c:axPos val="b"/>
        <c:title>
          <c:tx>
            <c:rich>
              <a:bodyPr/>
              <a:lstStyle/>
              <a:p>
                <a:pPr>
                  <a:defRPr/>
                </a:pPr>
                <a:r>
                  <a:rPr lang="en-US" dirty="0" smtClean="0"/>
                  <a:t>Facebook Games</a:t>
                </a:r>
                <a:endParaRPr lang="en-US" dirty="0"/>
              </a:p>
            </c:rich>
          </c:tx>
          <c:layout/>
        </c:title>
        <c:tickLblPos val="nextTo"/>
        <c:crossAx val="83398016"/>
        <c:crosses val="autoZero"/>
        <c:auto val="1"/>
        <c:lblAlgn val="ctr"/>
        <c:lblOffset val="100"/>
      </c:catAx>
      <c:valAx>
        <c:axId val="83398016"/>
        <c:scaling>
          <c:orientation val="minMax"/>
          <c:max val="100"/>
        </c:scaling>
        <c:axPos val="l"/>
        <c:majorGridlines/>
        <c:title>
          <c:tx>
            <c:rich>
              <a:bodyPr rot="-5400000" vert="horz"/>
              <a:lstStyle/>
              <a:p>
                <a:pPr>
                  <a:defRPr/>
                </a:pPr>
                <a:r>
                  <a:rPr lang="en-US" dirty="0" smtClean="0"/>
                  <a:t>Percentage ( % )</a:t>
                </a:r>
                <a:endParaRPr lang="en-US" dirty="0"/>
              </a:p>
            </c:rich>
          </c:tx>
          <c:layout/>
        </c:title>
        <c:numFmt formatCode="General" sourceLinked="1"/>
        <c:tickLblPos val="nextTo"/>
        <c:crossAx val="83396096"/>
        <c:crosses val="autoZero"/>
        <c:crossBetween val="between"/>
      </c:valAx>
    </c:plotArea>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SG"/>
  <c:chart>
    <c:title>
      <c:tx>
        <c:rich>
          <a:bodyPr/>
          <a:lstStyle/>
          <a:p>
            <a:pPr>
              <a:defRPr/>
            </a:pPr>
            <a:r>
              <a:rPr lang="en-US" sz="1800" b="0" i="0" baseline="0" dirty="0" smtClean="0"/>
              <a:t>Graph 2—Time spent on Facebook Games</a:t>
            </a:r>
            <a:endParaRPr lang="en-US" sz="1800" b="0" i="0" baseline="0" dirty="0"/>
          </a:p>
        </c:rich>
      </c:tx>
      <c:layout>
        <c:manualLayout>
          <c:xMode val="edge"/>
          <c:yMode val="edge"/>
          <c:x val="0.19622745290205851"/>
          <c:y val="0"/>
        </c:manualLayout>
      </c:layout>
    </c:title>
    <c:plotArea>
      <c:layout>
        <c:manualLayout>
          <c:layoutTarget val="inner"/>
          <c:xMode val="edge"/>
          <c:yMode val="edge"/>
          <c:x val="0.102421791870611"/>
          <c:y val="0.19093948190153845"/>
          <c:w val="0.8713280369641484"/>
          <c:h val="0.68813276066252649"/>
        </c:manualLayout>
      </c:layout>
      <c:barChart>
        <c:barDir val="col"/>
        <c:grouping val="clustered"/>
        <c:ser>
          <c:idx val="0"/>
          <c:order val="0"/>
          <c:tx>
            <c:strRef>
              <c:f>Sheet1!$B$1</c:f>
              <c:strCache>
                <c:ptCount val="1"/>
                <c:pt idx="0">
                  <c:v>Series 1</c:v>
                </c:pt>
              </c:strCache>
            </c:strRef>
          </c:tx>
          <c:cat>
            <c:strRef>
              <c:f>Sheet1!$A$2:$A$6</c:f>
              <c:strCache>
                <c:ptCount val="5"/>
                <c:pt idx="0">
                  <c:v>1h or less</c:v>
                </c:pt>
                <c:pt idx="1">
                  <c:v>1-10h</c:v>
                </c:pt>
                <c:pt idx="2">
                  <c:v>11-15h</c:v>
                </c:pt>
                <c:pt idx="3">
                  <c:v>16-20h</c:v>
                </c:pt>
                <c:pt idx="4">
                  <c:v>21h or more</c:v>
                </c:pt>
              </c:strCache>
            </c:strRef>
          </c:cat>
          <c:val>
            <c:numRef>
              <c:f>Sheet1!$B$2:$B$6</c:f>
              <c:numCache>
                <c:formatCode>General</c:formatCode>
                <c:ptCount val="5"/>
              </c:numCache>
            </c:numRef>
          </c:val>
        </c:ser>
        <c:ser>
          <c:idx val="1"/>
          <c:order val="1"/>
          <c:tx>
            <c:strRef>
              <c:f>Sheet1!$C$1</c:f>
              <c:strCache>
                <c:ptCount val="1"/>
                <c:pt idx="0">
                  <c:v>Series 2</c:v>
                </c:pt>
              </c:strCache>
            </c:strRef>
          </c:tx>
          <c:cat>
            <c:strRef>
              <c:f>Sheet1!$A$2:$A$6</c:f>
              <c:strCache>
                <c:ptCount val="5"/>
                <c:pt idx="0">
                  <c:v>1h or less</c:v>
                </c:pt>
                <c:pt idx="1">
                  <c:v>1-10h</c:v>
                </c:pt>
                <c:pt idx="2">
                  <c:v>11-15h</c:v>
                </c:pt>
                <c:pt idx="3">
                  <c:v>16-20h</c:v>
                </c:pt>
                <c:pt idx="4">
                  <c:v>21h or more</c:v>
                </c:pt>
              </c:strCache>
            </c:strRef>
          </c:cat>
          <c:val>
            <c:numRef>
              <c:f>Sheet1!$C$2:$C$6</c:f>
              <c:numCache>
                <c:formatCode>General</c:formatCode>
                <c:ptCount val="5"/>
                <c:pt idx="0" formatCode="0%">
                  <c:v>30</c:v>
                </c:pt>
                <c:pt idx="1">
                  <c:v>45</c:v>
                </c:pt>
                <c:pt idx="2">
                  <c:v>20</c:v>
                </c:pt>
                <c:pt idx="3">
                  <c:v>5</c:v>
                </c:pt>
                <c:pt idx="4">
                  <c:v>0</c:v>
                </c:pt>
              </c:numCache>
            </c:numRef>
          </c:val>
        </c:ser>
        <c:ser>
          <c:idx val="2"/>
          <c:order val="2"/>
          <c:tx>
            <c:strRef>
              <c:f>Sheet1!$D$1</c:f>
              <c:strCache>
                <c:ptCount val="1"/>
                <c:pt idx="0">
                  <c:v>Series 3</c:v>
                </c:pt>
              </c:strCache>
            </c:strRef>
          </c:tx>
          <c:cat>
            <c:strRef>
              <c:f>Sheet1!$A$2:$A$6</c:f>
              <c:strCache>
                <c:ptCount val="5"/>
                <c:pt idx="0">
                  <c:v>1h or less</c:v>
                </c:pt>
                <c:pt idx="1">
                  <c:v>1-10h</c:v>
                </c:pt>
                <c:pt idx="2">
                  <c:v>11-15h</c:v>
                </c:pt>
                <c:pt idx="3">
                  <c:v>16-20h</c:v>
                </c:pt>
                <c:pt idx="4">
                  <c:v>21h or more</c:v>
                </c:pt>
              </c:strCache>
            </c:strRef>
          </c:cat>
          <c:val>
            <c:numRef>
              <c:f>Sheet1!$D$2:$D$6</c:f>
              <c:numCache>
                <c:formatCode>General</c:formatCode>
                <c:ptCount val="5"/>
              </c:numCache>
            </c:numRef>
          </c:val>
        </c:ser>
        <c:axId val="76340224"/>
        <c:axId val="81400960"/>
      </c:barChart>
      <c:catAx>
        <c:axId val="76340224"/>
        <c:scaling>
          <c:orientation val="minMax"/>
        </c:scaling>
        <c:axPos val="b"/>
        <c:title>
          <c:tx>
            <c:rich>
              <a:bodyPr/>
              <a:lstStyle/>
              <a:p>
                <a:pPr>
                  <a:defRPr/>
                </a:pPr>
                <a:r>
                  <a:rPr lang="en-US" dirty="0" smtClean="0"/>
                  <a:t>Time spent on</a:t>
                </a:r>
                <a:r>
                  <a:rPr lang="en-US" baseline="0" dirty="0" smtClean="0"/>
                  <a:t> Facebook games per week</a:t>
                </a:r>
                <a:r>
                  <a:rPr lang="en-US" dirty="0" smtClean="0"/>
                  <a:t> ( hours )</a:t>
                </a:r>
                <a:endParaRPr lang="en-US" dirty="0"/>
              </a:p>
            </c:rich>
          </c:tx>
          <c:layout/>
        </c:title>
        <c:tickLblPos val="nextTo"/>
        <c:crossAx val="81400960"/>
        <c:crosses val="autoZero"/>
        <c:auto val="1"/>
        <c:lblAlgn val="ctr"/>
        <c:lblOffset val="100"/>
      </c:catAx>
      <c:valAx>
        <c:axId val="81400960"/>
        <c:scaling>
          <c:orientation val="minMax"/>
          <c:max val="100"/>
        </c:scaling>
        <c:axPos val="l"/>
        <c:majorGridlines/>
        <c:title>
          <c:tx>
            <c:rich>
              <a:bodyPr rot="-5400000" vert="horz"/>
              <a:lstStyle/>
              <a:p>
                <a:pPr>
                  <a:defRPr/>
                </a:pPr>
                <a:r>
                  <a:rPr lang="en-US" dirty="0" smtClean="0"/>
                  <a:t>The percentage of</a:t>
                </a:r>
                <a:r>
                  <a:rPr lang="en-US" baseline="0" dirty="0" smtClean="0"/>
                  <a:t> students ( % )</a:t>
                </a:r>
                <a:endParaRPr lang="en-US" dirty="0"/>
              </a:p>
            </c:rich>
          </c:tx>
          <c:layout/>
        </c:title>
        <c:numFmt formatCode="General" sourceLinked="1"/>
        <c:tickLblPos val="nextTo"/>
        <c:crossAx val="76340224"/>
        <c:crosses val="autoZero"/>
        <c:crossBetween val="between"/>
      </c:valAx>
    </c:plotArea>
    <c:plotVisOnly val="1"/>
  </c:chart>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SG"/>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AD6B49-402A-4134-A947-89EE8C6AB31A}" type="datetimeFigureOut">
              <a:rPr lang="en-SG" smtClean="0"/>
              <a:pPr/>
              <a:t>11/4/2011</a:t>
            </a:fld>
            <a:endParaRPr lang="en-SG"/>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SG"/>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SG"/>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7C85CE3-0B4F-417C-92A8-30F96682FE5C}" type="slidenum">
              <a:rPr lang="en-SG" smtClean="0"/>
              <a:pPr/>
              <a:t>‹#›</a:t>
            </a:fld>
            <a:endParaRPr lang="en-SG"/>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7C85CE3-0B4F-417C-92A8-30F96682FE5C}" type="slidenum">
              <a:rPr lang="en-SG" smtClean="0"/>
              <a:pPr/>
              <a:t>1</a:t>
            </a:fld>
            <a:endParaRPr lang="en-SG"/>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4 5/12</a:t>
            </a:r>
            <a:endParaRPr lang="en-SG" dirty="0"/>
          </a:p>
        </p:txBody>
      </p:sp>
      <p:sp>
        <p:nvSpPr>
          <p:cNvPr id="4" name="Slide Number Placeholder 3"/>
          <p:cNvSpPr>
            <a:spLocks noGrp="1"/>
          </p:cNvSpPr>
          <p:nvPr>
            <p:ph type="sldNum" sz="quarter" idx="10"/>
          </p:nvPr>
        </p:nvSpPr>
        <p:spPr/>
        <p:txBody>
          <a:bodyPr/>
          <a:lstStyle/>
          <a:p>
            <a:fld id="{A7C85CE3-0B4F-417C-92A8-30F96682FE5C}" type="slidenum">
              <a:rPr lang="en-SG" smtClean="0"/>
              <a:pPr/>
              <a:t>17</a:t>
            </a:fld>
            <a:endParaRPr lang="en-SG"/>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SG" dirty="0"/>
          </a:p>
        </p:txBody>
      </p:sp>
      <p:sp>
        <p:nvSpPr>
          <p:cNvPr id="4" name="Slide Number Placeholder 3"/>
          <p:cNvSpPr>
            <a:spLocks noGrp="1"/>
          </p:cNvSpPr>
          <p:nvPr>
            <p:ph type="sldNum" sz="quarter" idx="10"/>
          </p:nvPr>
        </p:nvSpPr>
        <p:spPr/>
        <p:txBody>
          <a:bodyPr/>
          <a:lstStyle/>
          <a:p>
            <a:fld id="{A7C85CE3-0B4F-417C-92A8-30F96682FE5C}" type="slidenum">
              <a:rPr lang="en-SG" smtClean="0"/>
              <a:pPr/>
              <a:t>18</a:t>
            </a:fld>
            <a:endParaRPr lang="en-SG"/>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E1493908-C4D2-421F-934C-9211E4039888}" type="datetimeFigureOut">
              <a:rPr lang="en-SG" smtClean="0"/>
              <a:pPr/>
              <a:t>11/4/2011</a:t>
            </a:fld>
            <a:endParaRPr lang="en-SG"/>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C084E039-BD91-4562-8C79-D8D2FBBD45CB}" type="slidenum">
              <a:rPr lang="en-SG" smtClean="0"/>
              <a:pPr/>
              <a:t>‹#›</a:t>
            </a:fld>
            <a:endParaRPr lang="en-SG"/>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SG"/>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1493908-C4D2-421F-934C-9211E4039888}" type="datetimeFigureOut">
              <a:rPr lang="en-SG" smtClean="0"/>
              <a:pPr/>
              <a:t>11/4/2011</a:t>
            </a:fld>
            <a:endParaRPr lang="en-SG"/>
          </a:p>
        </p:txBody>
      </p:sp>
      <p:sp>
        <p:nvSpPr>
          <p:cNvPr id="5" name="Footer Placeholder 4"/>
          <p:cNvSpPr>
            <a:spLocks noGrp="1"/>
          </p:cNvSpPr>
          <p:nvPr>
            <p:ph type="ftr" sz="quarter" idx="11"/>
          </p:nvPr>
        </p:nvSpPr>
        <p:spPr/>
        <p:txBody>
          <a:bodyPr/>
          <a:lstStyle>
            <a:extLst/>
          </a:lstStyle>
          <a:p>
            <a:endParaRPr lang="en-SG"/>
          </a:p>
        </p:txBody>
      </p:sp>
      <p:sp>
        <p:nvSpPr>
          <p:cNvPr id="6" name="Slide Number Placeholder 5"/>
          <p:cNvSpPr>
            <a:spLocks noGrp="1"/>
          </p:cNvSpPr>
          <p:nvPr>
            <p:ph type="sldNum" sz="quarter" idx="12"/>
          </p:nvPr>
        </p:nvSpPr>
        <p:spPr/>
        <p:txBody>
          <a:bodyPr/>
          <a:lstStyle>
            <a:extLst/>
          </a:lstStyle>
          <a:p>
            <a:fld id="{C084E039-BD91-4562-8C79-D8D2FBBD45CB}" type="slidenum">
              <a:rPr lang="en-SG" smtClean="0"/>
              <a:pPr/>
              <a:t>‹#›</a:t>
            </a:fld>
            <a:endParaRPr lang="en-SG"/>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E1493908-C4D2-421F-934C-9211E4039888}" type="datetimeFigureOut">
              <a:rPr lang="en-SG" smtClean="0"/>
              <a:pPr/>
              <a:t>11/4/2011</a:t>
            </a:fld>
            <a:endParaRPr lang="en-SG"/>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SG"/>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C084E039-BD91-4562-8C79-D8D2FBBD45CB}" type="slidenum">
              <a:rPr lang="en-SG" smtClean="0"/>
              <a:pPr/>
              <a:t>‹#›</a:t>
            </a:fld>
            <a:endParaRPr lang="en-SG"/>
          </a:p>
        </p:txBody>
      </p:sp>
    </p:spTree>
  </p:cSld>
  <p:clrMapOvr>
    <a:overrideClrMapping bg1="lt1" tx1="dk1" bg2="lt2" tx2="dk2" accent1="accent1" accent2="accent2" accent3="accent3" accent4="accent4" accent5="accent5" accent6="accent6" hlink="hlink" folHlink="folHlink"/>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1493908-C4D2-421F-934C-9211E4039888}" type="datetimeFigureOut">
              <a:rPr lang="en-SG" smtClean="0"/>
              <a:pPr/>
              <a:t>11/4/2011</a:t>
            </a:fld>
            <a:endParaRPr lang="en-SG"/>
          </a:p>
        </p:txBody>
      </p:sp>
      <p:sp>
        <p:nvSpPr>
          <p:cNvPr id="5" name="Footer Placeholder 4"/>
          <p:cNvSpPr>
            <a:spLocks noGrp="1"/>
          </p:cNvSpPr>
          <p:nvPr>
            <p:ph type="ftr" sz="quarter" idx="11"/>
          </p:nvPr>
        </p:nvSpPr>
        <p:spPr/>
        <p:txBody>
          <a:bodyPr/>
          <a:lstStyle>
            <a:extLst/>
          </a:lstStyle>
          <a:p>
            <a:endParaRPr lang="en-SG"/>
          </a:p>
        </p:txBody>
      </p:sp>
      <p:sp>
        <p:nvSpPr>
          <p:cNvPr id="6" name="Slide Number Placeholder 5"/>
          <p:cNvSpPr>
            <a:spLocks noGrp="1"/>
          </p:cNvSpPr>
          <p:nvPr>
            <p:ph type="sldNum" sz="quarter" idx="12"/>
          </p:nvPr>
        </p:nvSpPr>
        <p:spPr/>
        <p:txBody>
          <a:bodyPr/>
          <a:lstStyle>
            <a:extLst/>
          </a:lstStyle>
          <a:p>
            <a:fld id="{C084E039-BD91-4562-8C79-D8D2FBBD45CB}" type="slidenum">
              <a:rPr lang="en-SG" smtClean="0"/>
              <a:pPr/>
              <a:t>‹#›</a:t>
            </a:fld>
            <a:endParaRPr lang="en-SG"/>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E1493908-C4D2-421F-934C-9211E4039888}" type="datetimeFigureOut">
              <a:rPr lang="en-SG" smtClean="0"/>
              <a:pPr/>
              <a:t>11/4/2011</a:t>
            </a:fld>
            <a:endParaRPr lang="en-SG"/>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SG"/>
          </a:p>
        </p:txBody>
      </p:sp>
      <p:sp>
        <p:nvSpPr>
          <p:cNvPr id="6" name="Slide Number Placeholder 5"/>
          <p:cNvSpPr>
            <a:spLocks noGrp="1"/>
          </p:cNvSpPr>
          <p:nvPr>
            <p:ph type="sldNum" sz="quarter" idx="12"/>
          </p:nvPr>
        </p:nvSpPr>
        <p:spPr>
          <a:xfrm>
            <a:off x="6733952" y="6555112"/>
            <a:ext cx="588336" cy="228600"/>
          </a:xfrm>
        </p:spPr>
        <p:txBody>
          <a:bodyPr/>
          <a:lstStyle>
            <a:extLst/>
          </a:lstStyle>
          <a:p>
            <a:fld id="{C084E039-BD91-4562-8C79-D8D2FBBD45CB}" type="slidenum">
              <a:rPr lang="en-SG" smtClean="0"/>
              <a:pPr/>
              <a:t>‹#›</a:t>
            </a:fld>
            <a:endParaRPr lang="en-SG"/>
          </a:p>
        </p:txBody>
      </p:sp>
    </p:spTree>
  </p:cSld>
  <p:clrMapOvr>
    <a:overrideClrMapping bg1="lt1" tx1="dk1" bg2="lt2" tx2="dk2" accent1="accent1" accent2="accent2" accent3="accent3" accent4="accent4" accent5="accent5" accent6="accent6" hlink="hlink" folHlink="folHlink"/>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1493908-C4D2-421F-934C-9211E4039888}" type="datetimeFigureOut">
              <a:rPr lang="en-SG" smtClean="0"/>
              <a:pPr/>
              <a:t>11/4/2011</a:t>
            </a:fld>
            <a:endParaRPr lang="en-SG"/>
          </a:p>
        </p:txBody>
      </p:sp>
      <p:sp>
        <p:nvSpPr>
          <p:cNvPr id="6" name="Footer Placeholder 5"/>
          <p:cNvSpPr>
            <a:spLocks noGrp="1"/>
          </p:cNvSpPr>
          <p:nvPr>
            <p:ph type="ftr" sz="quarter" idx="11"/>
          </p:nvPr>
        </p:nvSpPr>
        <p:spPr/>
        <p:txBody>
          <a:bodyPr/>
          <a:lstStyle>
            <a:extLst/>
          </a:lstStyle>
          <a:p>
            <a:endParaRPr lang="en-SG"/>
          </a:p>
        </p:txBody>
      </p:sp>
      <p:sp>
        <p:nvSpPr>
          <p:cNvPr id="7" name="Slide Number Placeholder 6"/>
          <p:cNvSpPr>
            <a:spLocks noGrp="1"/>
          </p:cNvSpPr>
          <p:nvPr>
            <p:ph type="sldNum" sz="quarter" idx="12"/>
          </p:nvPr>
        </p:nvSpPr>
        <p:spPr/>
        <p:txBody>
          <a:bodyPr/>
          <a:lstStyle>
            <a:extLst/>
          </a:lstStyle>
          <a:p>
            <a:fld id="{C084E039-BD91-4562-8C79-D8D2FBBD45CB}" type="slidenum">
              <a:rPr lang="en-SG" smtClean="0"/>
              <a:pPr/>
              <a:t>‹#›</a:t>
            </a:fld>
            <a:endParaRPr lang="en-SG"/>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E1493908-C4D2-421F-934C-9211E4039888}" type="datetimeFigureOut">
              <a:rPr lang="en-SG" smtClean="0"/>
              <a:pPr/>
              <a:t>11/4/2011</a:t>
            </a:fld>
            <a:endParaRPr lang="en-SG"/>
          </a:p>
        </p:txBody>
      </p:sp>
      <p:sp>
        <p:nvSpPr>
          <p:cNvPr id="8" name="Footer Placeholder 7"/>
          <p:cNvSpPr>
            <a:spLocks noGrp="1"/>
          </p:cNvSpPr>
          <p:nvPr>
            <p:ph type="ftr" sz="quarter" idx="11"/>
          </p:nvPr>
        </p:nvSpPr>
        <p:spPr/>
        <p:txBody>
          <a:bodyPr/>
          <a:lstStyle>
            <a:extLst/>
          </a:lstStyle>
          <a:p>
            <a:endParaRPr lang="en-SG"/>
          </a:p>
        </p:txBody>
      </p:sp>
      <p:sp>
        <p:nvSpPr>
          <p:cNvPr id="9" name="Slide Number Placeholder 8"/>
          <p:cNvSpPr>
            <a:spLocks noGrp="1"/>
          </p:cNvSpPr>
          <p:nvPr>
            <p:ph type="sldNum" sz="quarter" idx="12"/>
          </p:nvPr>
        </p:nvSpPr>
        <p:spPr/>
        <p:txBody>
          <a:bodyPr/>
          <a:lstStyle>
            <a:extLst/>
          </a:lstStyle>
          <a:p>
            <a:fld id="{C084E039-BD91-4562-8C79-D8D2FBBD45CB}" type="slidenum">
              <a:rPr lang="en-SG" smtClean="0"/>
              <a:pPr/>
              <a:t>‹#›</a:t>
            </a:fld>
            <a:endParaRPr lang="en-SG"/>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E1493908-C4D2-421F-934C-9211E4039888}" type="datetimeFigureOut">
              <a:rPr lang="en-SG" smtClean="0"/>
              <a:pPr/>
              <a:t>11/4/2011</a:t>
            </a:fld>
            <a:endParaRPr lang="en-SG"/>
          </a:p>
        </p:txBody>
      </p:sp>
      <p:sp>
        <p:nvSpPr>
          <p:cNvPr id="4" name="Footer Placeholder 3"/>
          <p:cNvSpPr>
            <a:spLocks noGrp="1"/>
          </p:cNvSpPr>
          <p:nvPr>
            <p:ph type="ftr" sz="quarter" idx="11"/>
          </p:nvPr>
        </p:nvSpPr>
        <p:spPr/>
        <p:txBody>
          <a:bodyPr/>
          <a:lstStyle>
            <a:extLst/>
          </a:lstStyle>
          <a:p>
            <a:endParaRPr lang="en-SG"/>
          </a:p>
        </p:txBody>
      </p:sp>
      <p:sp>
        <p:nvSpPr>
          <p:cNvPr id="5" name="Slide Number Placeholder 4"/>
          <p:cNvSpPr>
            <a:spLocks noGrp="1"/>
          </p:cNvSpPr>
          <p:nvPr>
            <p:ph type="sldNum" sz="quarter" idx="12"/>
          </p:nvPr>
        </p:nvSpPr>
        <p:spPr/>
        <p:txBody>
          <a:bodyPr/>
          <a:lstStyle>
            <a:extLst/>
          </a:lstStyle>
          <a:p>
            <a:fld id="{C084E039-BD91-4562-8C79-D8D2FBBD45CB}" type="slidenum">
              <a:rPr lang="en-SG" smtClean="0"/>
              <a:pPr/>
              <a:t>‹#›</a:t>
            </a:fld>
            <a:endParaRPr lang="en-SG"/>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E1493908-C4D2-421F-934C-9211E4039888}" type="datetimeFigureOut">
              <a:rPr lang="en-SG" smtClean="0"/>
              <a:pPr/>
              <a:t>11/4/2011</a:t>
            </a:fld>
            <a:endParaRPr lang="en-SG"/>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SG"/>
          </a:p>
        </p:txBody>
      </p:sp>
      <p:sp>
        <p:nvSpPr>
          <p:cNvPr id="4" name="Slide Number Placeholder 3"/>
          <p:cNvSpPr>
            <a:spLocks noGrp="1"/>
          </p:cNvSpPr>
          <p:nvPr>
            <p:ph type="sldNum" sz="quarter" idx="12"/>
          </p:nvPr>
        </p:nvSpPr>
        <p:spPr/>
        <p:txBody>
          <a:bodyPr/>
          <a:lstStyle>
            <a:extLst/>
          </a:lstStyle>
          <a:p>
            <a:fld id="{C084E039-BD91-4562-8C79-D8D2FBBD45CB}" type="slidenum">
              <a:rPr lang="en-SG" smtClean="0"/>
              <a:pPr/>
              <a:t>‹#›</a:t>
            </a:fld>
            <a:endParaRPr lang="en-SG"/>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1493908-C4D2-421F-934C-9211E4039888}" type="datetimeFigureOut">
              <a:rPr lang="en-SG" smtClean="0"/>
              <a:pPr/>
              <a:t>11/4/2011</a:t>
            </a:fld>
            <a:endParaRPr lang="en-SG"/>
          </a:p>
        </p:txBody>
      </p:sp>
      <p:sp>
        <p:nvSpPr>
          <p:cNvPr id="6" name="Footer Placeholder 5"/>
          <p:cNvSpPr>
            <a:spLocks noGrp="1"/>
          </p:cNvSpPr>
          <p:nvPr>
            <p:ph type="ftr" sz="quarter" idx="11"/>
          </p:nvPr>
        </p:nvSpPr>
        <p:spPr/>
        <p:txBody>
          <a:bodyPr/>
          <a:lstStyle>
            <a:extLst/>
          </a:lstStyle>
          <a:p>
            <a:endParaRPr lang="en-SG"/>
          </a:p>
        </p:txBody>
      </p:sp>
      <p:sp>
        <p:nvSpPr>
          <p:cNvPr id="7" name="Slide Number Placeholder 6"/>
          <p:cNvSpPr>
            <a:spLocks noGrp="1"/>
          </p:cNvSpPr>
          <p:nvPr>
            <p:ph type="sldNum" sz="quarter" idx="12"/>
          </p:nvPr>
        </p:nvSpPr>
        <p:spPr/>
        <p:txBody>
          <a:bodyPr/>
          <a:lstStyle>
            <a:extLst/>
          </a:lstStyle>
          <a:p>
            <a:fld id="{C084E039-BD91-4562-8C79-D8D2FBBD45CB}" type="slidenum">
              <a:rPr lang="en-SG" smtClean="0"/>
              <a:pPr/>
              <a:t>‹#›</a:t>
            </a:fld>
            <a:endParaRPr lang="en-SG"/>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E1493908-C4D2-421F-934C-9211E4039888}" type="datetimeFigureOut">
              <a:rPr lang="en-SG" smtClean="0"/>
              <a:pPr/>
              <a:t>11/4/2011</a:t>
            </a:fld>
            <a:endParaRPr lang="en-SG"/>
          </a:p>
        </p:txBody>
      </p:sp>
      <p:sp>
        <p:nvSpPr>
          <p:cNvPr id="6" name="Footer Placeholder 5"/>
          <p:cNvSpPr>
            <a:spLocks noGrp="1"/>
          </p:cNvSpPr>
          <p:nvPr>
            <p:ph type="ftr" sz="quarter" idx="11"/>
          </p:nvPr>
        </p:nvSpPr>
        <p:spPr/>
        <p:txBody>
          <a:bodyPr/>
          <a:lstStyle>
            <a:extLst/>
          </a:lstStyle>
          <a:p>
            <a:endParaRPr lang="en-SG"/>
          </a:p>
        </p:txBody>
      </p:sp>
      <p:sp>
        <p:nvSpPr>
          <p:cNvPr id="7" name="Slide Number Placeholder 6"/>
          <p:cNvSpPr>
            <a:spLocks noGrp="1"/>
          </p:cNvSpPr>
          <p:nvPr>
            <p:ph type="sldNum" sz="quarter" idx="12"/>
          </p:nvPr>
        </p:nvSpPr>
        <p:spPr/>
        <p:txBody>
          <a:bodyPr/>
          <a:lstStyle>
            <a:extLst/>
          </a:lstStyle>
          <a:p>
            <a:fld id="{C084E039-BD91-4562-8C79-D8D2FBBD45CB}" type="slidenum">
              <a:rPr lang="en-SG" smtClean="0"/>
              <a:pPr/>
              <a:t>‹#›</a:t>
            </a:fld>
            <a:endParaRPr lang="en-SG"/>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1493908-C4D2-421F-934C-9211E4039888}" type="datetimeFigureOut">
              <a:rPr lang="en-SG" smtClean="0"/>
              <a:pPr/>
              <a:t>11/4/2011</a:t>
            </a:fld>
            <a:endParaRPr lang="en-SG"/>
          </a:p>
        </p:txBody>
      </p:sp>
      <p:sp>
        <p:nvSpPr>
          <p:cNvPr id="5" name="Footer Placeholder 4"/>
          <p:cNvSpPr>
            <a:spLocks noGrp="1"/>
          </p:cNvSpPr>
          <p:nvPr>
            <p:ph type="ftr" sz="quarter" idx="11"/>
          </p:nvPr>
        </p:nvSpPr>
        <p:spPr/>
        <p:txBody>
          <a:bodyPr/>
          <a:lstStyle>
            <a:extLst/>
          </a:lstStyle>
          <a:p>
            <a:endParaRPr lang="en-SG"/>
          </a:p>
        </p:txBody>
      </p:sp>
      <p:sp>
        <p:nvSpPr>
          <p:cNvPr id="6" name="Slide Number Placeholder 5"/>
          <p:cNvSpPr>
            <a:spLocks noGrp="1"/>
          </p:cNvSpPr>
          <p:nvPr>
            <p:ph type="sldNum" sz="quarter" idx="12"/>
          </p:nvPr>
        </p:nvSpPr>
        <p:spPr/>
        <p:txBody>
          <a:bodyPr/>
          <a:lstStyle>
            <a:extLst/>
          </a:lstStyle>
          <a:p>
            <a:fld id="{C084E039-BD91-4562-8C79-D8D2FBBD45CB}" type="slidenum">
              <a:rPr lang="en-SG" smtClean="0"/>
              <a:pPr/>
              <a:t>‹#›</a:t>
            </a:fld>
            <a:endParaRPr lang="en-SG"/>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1493908-C4D2-421F-934C-9211E4039888}" type="datetimeFigureOut">
              <a:rPr lang="en-SG" smtClean="0"/>
              <a:pPr/>
              <a:t>11/4/2011</a:t>
            </a:fld>
            <a:endParaRPr lang="en-SG"/>
          </a:p>
        </p:txBody>
      </p:sp>
      <p:sp>
        <p:nvSpPr>
          <p:cNvPr id="5" name="Footer Placeholder 4"/>
          <p:cNvSpPr>
            <a:spLocks noGrp="1"/>
          </p:cNvSpPr>
          <p:nvPr>
            <p:ph type="ftr" sz="quarter" idx="11"/>
          </p:nvPr>
        </p:nvSpPr>
        <p:spPr/>
        <p:txBody>
          <a:bodyPr/>
          <a:lstStyle>
            <a:extLst/>
          </a:lstStyle>
          <a:p>
            <a:endParaRPr lang="en-SG"/>
          </a:p>
        </p:txBody>
      </p:sp>
      <p:sp>
        <p:nvSpPr>
          <p:cNvPr id="6" name="Slide Number Placeholder 5"/>
          <p:cNvSpPr>
            <a:spLocks noGrp="1"/>
          </p:cNvSpPr>
          <p:nvPr>
            <p:ph type="sldNum" sz="quarter" idx="12"/>
          </p:nvPr>
        </p:nvSpPr>
        <p:spPr/>
        <p:txBody>
          <a:bodyPr/>
          <a:lstStyle>
            <a:extLst/>
          </a:lstStyle>
          <a:p>
            <a:fld id="{C084E039-BD91-4562-8C79-D8D2FBBD45CB}" type="slidenum">
              <a:rPr lang="en-SG" smtClean="0"/>
              <a:pPr/>
              <a:t>‹#›</a:t>
            </a:fld>
            <a:endParaRPr lang="en-SG"/>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E1493908-C4D2-421F-934C-9211E4039888}" type="datetimeFigureOut">
              <a:rPr lang="en-SG" smtClean="0"/>
              <a:pPr/>
              <a:t>11/4/2011</a:t>
            </a:fld>
            <a:endParaRPr lang="en-SG"/>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SG"/>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C084E039-BD91-4562-8C79-D8D2FBBD45CB}" type="slidenum">
              <a:rPr lang="en-SG" smtClean="0"/>
              <a:pPr/>
              <a:t>‹#›</a:t>
            </a:fld>
            <a:endParaRPr lang="en-SG"/>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E1493908-C4D2-421F-934C-9211E4039888}" type="datetimeFigureOut">
              <a:rPr lang="en-SG" smtClean="0"/>
              <a:pPr/>
              <a:t>11/4/2011</a:t>
            </a:fld>
            <a:endParaRPr lang="en-SG"/>
          </a:p>
        </p:txBody>
      </p:sp>
      <p:sp>
        <p:nvSpPr>
          <p:cNvPr id="16" name="Slide Number Placeholder 15"/>
          <p:cNvSpPr>
            <a:spLocks noGrp="1"/>
          </p:cNvSpPr>
          <p:nvPr>
            <p:ph type="sldNum" sz="quarter" idx="11"/>
          </p:nvPr>
        </p:nvSpPr>
        <p:spPr/>
        <p:txBody>
          <a:bodyPr/>
          <a:lstStyle/>
          <a:p>
            <a:fld id="{C084E039-BD91-4562-8C79-D8D2FBBD45CB}" type="slidenum">
              <a:rPr lang="en-SG" smtClean="0"/>
              <a:pPr/>
              <a:t>‹#›</a:t>
            </a:fld>
            <a:endParaRPr lang="en-SG"/>
          </a:p>
        </p:txBody>
      </p:sp>
      <p:sp>
        <p:nvSpPr>
          <p:cNvPr id="17" name="Footer Placeholder 16"/>
          <p:cNvSpPr>
            <a:spLocks noGrp="1"/>
          </p:cNvSpPr>
          <p:nvPr>
            <p:ph type="ftr" sz="quarter" idx="12"/>
          </p:nvPr>
        </p:nvSpPr>
        <p:spPr/>
        <p:txBody>
          <a:bodyPr/>
          <a:lstStyle/>
          <a:p>
            <a:endParaRPr lang="en-SG"/>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E1493908-C4D2-421F-934C-9211E4039888}" type="datetimeFigureOut">
              <a:rPr lang="en-SG" smtClean="0"/>
              <a:pPr/>
              <a:t>11/4/2011</a:t>
            </a:fld>
            <a:endParaRPr lang="en-SG"/>
          </a:p>
        </p:txBody>
      </p:sp>
      <p:sp>
        <p:nvSpPr>
          <p:cNvPr id="15" name="Slide Number Placeholder 14"/>
          <p:cNvSpPr>
            <a:spLocks noGrp="1"/>
          </p:cNvSpPr>
          <p:nvPr>
            <p:ph type="sldNum" sz="quarter" idx="15"/>
          </p:nvPr>
        </p:nvSpPr>
        <p:spPr/>
        <p:txBody>
          <a:bodyPr/>
          <a:lstStyle>
            <a:lvl1pPr algn="ctr">
              <a:defRPr/>
            </a:lvl1pPr>
          </a:lstStyle>
          <a:p>
            <a:fld id="{C084E039-BD91-4562-8C79-D8D2FBBD45CB}" type="slidenum">
              <a:rPr lang="en-SG" smtClean="0"/>
              <a:pPr/>
              <a:t>‹#›</a:t>
            </a:fld>
            <a:endParaRPr lang="en-SG"/>
          </a:p>
        </p:txBody>
      </p:sp>
      <p:sp>
        <p:nvSpPr>
          <p:cNvPr id="16" name="Footer Placeholder 15"/>
          <p:cNvSpPr>
            <a:spLocks noGrp="1"/>
          </p:cNvSpPr>
          <p:nvPr>
            <p:ph type="ftr" sz="quarter" idx="16"/>
          </p:nvPr>
        </p:nvSpPr>
        <p:spPr/>
        <p:txBody>
          <a:bodyPr/>
          <a:lstStyle/>
          <a:p>
            <a:endParaRPr lang="en-SG"/>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E1493908-C4D2-421F-934C-9211E4039888}" type="datetimeFigureOut">
              <a:rPr lang="en-SG" smtClean="0"/>
              <a:pPr/>
              <a:t>11/4/2011</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C084E039-BD91-4562-8C79-D8D2FBBD45CB}" type="slidenum">
              <a:rPr lang="en-SG" smtClean="0"/>
              <a:pPr/>
              <a:t>‹#›</a:t>
            </a:fld>
            <a:endParaRPr lang="en-SG"/>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E1493908-C4D2-421F-934C-9211E4039888}" type="datetimeFigureOut">
              <a:rPr lang="en-SG" smtClean="0"/>
              <a:pPr/>
              <a:t>11/4/2011</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C084E039-BD91-4562-8C79-D8D2FBBD45CB}" type="slidenum">
              <a:rPr lang="en-SG" smtClean="0"/>
              <a:pPr/>
              <a:t>‹#›</a:t>
            </a:fld>
            <a:endParaRPr lang="en-SG"/>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C084E039-BD91-4562-8C79-D8D2FBBD45CB}" type="slidenum">
              <a:rPr lang="en-SG" smtClean="0"/>
              <a:pPr/>
              <a:t>‹#›</a:t>
            </a:fld>
            <a:endParaRPr lang="en-SG"/>
          </a:p>
        </p:txBody>
      </p:sp>
      <p:sp>
        <p:nvSpPr>
          <p:cNvPr id="8" name="Footer Placeholder 7"/>
          <p:cNvSpPr>
            <a:spLocks noGrp="1"/>
          </p:cNvSpPr>
          <p:nvPr>
            <p:ph type="ftr" sz="quarter" idx="11"/>
          </p:nvPr>
        </p:nvSpPr>
        <p:spPr/>
        <p:txBody>
          <a:bodyPr/>
          <a:lstStyle/>
          <a:p>
            <a:endParaRPr lang="en-SG"/>
          </a:p>
        </p:txBody>
      </p:sp>
      <p:sp>
        <p:nvSpPr>
          <p:cNvPr id="7" name="Date Placeholder 6"/>
          <p:cNvSpPr>
            <a:spLocks noGrp="1"/>
          </p:cNvSpPr>
          <p:nvPr>
            <p:ph type="dt" sz="half" idx="10"/>
          </p:nvPr>
        </p:nvSpPr>
        <p:spPr/>
        <p:txBody>
          <a:bodyPr/>
          <a:lstStyle/>
          <a:p>
            <a:fld id="{E1493908-C4D2-421F-934C-9211E4039888}" type="datetimeFigureOut">
              <a:rPr lang="en-SG" smtClean="0"/>
              <a:pPr/>
              <a:t>11/4/2011</a:t>
            </a:fld>
            <a:endParaRPr lang="en-SG"/>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1493908-C4D2-421F-934C-9211E4039888}" type="datetimeFigureOut">
              <a:rPr lang="en-SG" smtClean="0"/>
              <a:pPr/>
              <a:t>11/4/2011</a:t>
            </a:fld>
            <a:endParaRPr lang="en-SG"/>
          </a:p>
        </p:txBody>
      </p:sp>
      <p:sp>
        <p:nvSpPr>
          <p:cNvPr id="4" name="Footer Placeholder 3"/>
          <p:cNvSpPr>
            <a:spLocks noGrp="1"/>
          </p:cNvSpPr>
          <p:nvPr>
            <p:ph type="ftr" sz="quarter" idx="11"/>
          </p:nvPr>
        </p:nvSpPr>
        <p:spPr/>
        <p:txBody>
          <a:bodyPr/>
          <a:lstStyle/>
          <a:p>
            <a:endParaRPr lang="en-SG"/>
          </a:p>
        </p:txBody>
      </p:sp>
      <p:sp>
        <p:nvSpPr>
          <p:cNvPr id="5" name="Slide Number Placeholder 4"/>
          <p:cNvSpPr>
            <a:spLocks noGrp="1"/>
          </p:cNvSpPr>
          <p:nvPr>
            <p:ph type="sldNum" sz="quarter" idx="12"/>
          </p:nvPr>
        </p:nvSpPr>
        <p:spPr/>
        <p:txBody>
          <a:bodyPr/>
          <a:lstStyle/>
          <a:p>
            <a:fld id="{C084E039-BD91-4562-8C79-D8D2FBBD45CB}" type="slidenum">
              <a:rPr lang="en-SG" smtClean="0"/>
              <a:pPr/>
              <a:t>‹#›</a:t>
            </a:fld>
            <a:endParaRPr lang="en-SG"/>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493908-C4D2-421F-934C-9211E4039888}" type="datetimeFigureOut">
              <a:rPr lang="en-SG" smtClean="0"/>
              <a:pPr/>
              <a:t>11/4/2011</a:t>
            </a:fld>
            <a:endParaRPr lang="en-SG"/>
          </a:p>
        </p:txBody>
      </p:sp>
      <p:sp>
        <p:nvSpPr>
          <p:cNvPr id="3" name="Footer Placeholder 2"/>
          <p:cNvSpPr>
            <a:spLocks noGrp="1"/>
          </p:cNvSpPr>
          <p:nvPr>
            <p:ph type="ftr" sz="quarter" idx="11"/>
          </p:nvPr>
        </p:nvSpPr>
        <p:spPr/>
        <p:txBody>
          <a:bodyPr/>
          <a:lstStyle/>
          <a:p>
            <a:endParaRPr lang="en-SG"/>
          </a:p>
        </p:txBody>
      </p:sp>
      <p:sp>
        <p:nvSpPr>
          <p:cNvPr id="4" name="Slide Number Placeholder 3"/>
          <p:cNvSpPr>
            <a:spLocks noGrp="1"/>
          </p:cNvSpPr>
          <p:nvPr>
            <p:ph type="sldNum" sz="quarter" idx="12"/>
          </p:nvPr>
        </p:nvSpPr>
        <p:spPr/>
        <p:txBody>
          <a:bodyPr/>
          <a:lstStyle/>
          <a:p>
            <a:fld id="{C084E039-BD91-4562-8C79-D8D2FBBD45CB}" type="slidenum">
              <a:rPr lang="en-SG" smtClean="0"/>
              <a:pPr/>
              <a:t>‹#›</a:t>
            </a:fld>
            <a:endParaRPr lang="en-SG"/>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E1493908-C4D2-421F-934C-9211E4039888}" type="datetimeFigureOut">
              <a:rPr lang="en-SG" smtClean="0"/>
              <a:pPr/>
              <a:t>11/4/2011</a:t>
            </a:fld>
            <a:endParaRPr lang="en-SG"/>
          </a:p>
        </p:txBody>
      </p:sp>
      <p:sp>
        <p:nvSpPr>
          <p:cNvPr id="9" name="Slide Number Placeholder 8"/>
          <p:cNvSpPr>
            <a:spLocks noGrp="1"/>
          </p:cNvSpPr>
          <p:nvPr>
            <p:ph type="sldNum" sz="quarter" idx="15"/>
          </p:nvPr>
        </p:nvSpPr>
        <p:spPr/>
        <p:txBody>
          <a:bodyPr/>
          <a:lstStyle/>
          <a:p>
            <a:fld id="{C084E039-BD91-4562-8C79-D8D2FBBD45CB}" type="slidenum">
              <a:rPr lang="en-SG" smtClean="0"/>
              <a:pPr/>
              <a:t>‹#›</a:t>
            </a:fld>
            <a:endParaRPr lang="en-SG"/>
          </a:p>
        </p:txBody>
      </p:sp>
      <p:sp>
        <p:nvSpPr>
          <p:cNvPr id="10" name="Footer Placeholder 9"/>
          <p:cNvSpPr>
            <a:spLocks noGrp="1"/>
          </p:cNvSpPr>
          <p:nvPr>
            <p:ph type="ftr" sz="quarter" idx="16"/>
          </p:nvPr>
        </p:nvSpPr>
        <p:spPr/>
        <p:txBody>
          <a:bodyPr/>
          <a:lstStyle/>
          <a:p>
            <a:endParaRPr lang="en-SG"/>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1493908-C4D2-421F-934C-9211E4039888}" type="datetimeFigureOut">
              <a:rPr lang="en-SG" smtClean="0"/>
              <a:pPr/>
              <a:t>11/4/2011</a:t>
            </a:fld>
            <a:endParaRPr lang="en-SG"/>
          </a:p>
        </p:txBody>
      </p:sp>
      <p:sp>
        <p:nvSpPr>
          <p:cNvPr id="5" name="Footer Placeholder 4"/>
          <p:cNvSpPr>
            <a:spLocks noGrp="1"/>
          </p:cNvSpPr>
          <p:nvPr>
            <p:ph type="ftr" sz="quarter" idx="11"/>
          </p:nvPr>
        </p:nvSpPr>
        <p:spPr/>
        <p:txBody>
          <a:bodyPr/>
          <a:lstStyle>
            <a:extLst/>
          </a:lstStyle>
          <a:p>
            <a:endParaRPr lang="en-SG"/>
          </a:p>
        </p:txBody>
      </p:sp>
      <p:sp>
        <p:nvSpPr>
          <p:cNvPr id="6" name="Slide Number Placeholder 5"/>
          <p:cNvSpPr>
            <a:spLocks noGrp="1"/>
          </p:cNvSpPr>
          <p:nvPr>
            <p:ph type="sldNum" sz="quarter" idx="12"/>
          </p:nvPr>
        </p:nvSpPr>
        <p:spPr/>
        <p:txBody>
          <a:bodyPr/>
          <a:lstStyle>
            <a:extLst/>
          </a:lstStyle>
          <a:p>
            <a:fld id="{C084E039-BD91-4562-8C79-D8D2FBBD45CB}" type="slidenum">
              <a:rPr lang="en-SG" smtClean="0"/>
              <a:pPr/>
              <a:t>‹#›</a:t>
            </a:fld>
            <a:endParaRPr lang="en-SG"/>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E1493908-C4D2-421F-934C-9211E4039888}" type="datetimeFigureOut">
              <a:rPr lang="en-SG" smtClean="0"/>
              <a:pPr/>
              <a:t>11/4/2011</a:t>
            </a:fld>
            <a:endParaRPr lang="en-SG"/>
          </a:p>
        </p:txBody>
      </p:sp>
      <p:sp>
        <p:nvSpPr>
          <p:cNvPr id="9" name="Slide Number Placeholder 8"/>
          <p:cNvSpPr>
            <a:spLocks noGrp="1"/>
          </p:cNvSpPr>
          <p:nvPr>
            <p:ph type="sldNum" sz="quarter" idx="11"/>
          </p:nvPr>
        </p:nvSpPr>
        <p:spPr/>
        <p:txBody>
          <a:bodyPr/>
          <a:lstStyle/>
          <a:p>
            <a:fld id="{C084E039-BD91-4562-8C79-D8D2FBBD45CB}" type="slidenum">
              <a:rPr lang="en-SG" smtClean="0"/>
              <a:pPr/>
              <a:t>‹#›</a:t>
            </a:fld>
            <a:endParaRPr lang="en-SG"/>
          </a:p>
        </p:txBody>
      </p:sp>
      <p:sp>
        <p:nvSpPr>
          <p:cNvPr id="10" name="Footer Placeholder 9"/>
          <p:cNvSpPr>
            <a:spLocks noGrp="1"/>
          </p:cNvSpPr>
          <p:nvPr>
            <p:ph type="ftr" sz="quarter" idx="12"/>
          </p:nvPr>
        </p:nvSpPr>
        <p:spPr/>
        <p:txBody>
          <a:bodyPr/>
          <a:lstStyle/>
          <a:p>
            <a:endParaRPr lang="en-SG"/>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1493908-C4D2-421F-934C-9211E4039888}" type="datetimeFigureOut">
              <a:rPr lang="en-SG" smtClean="0"/>
              <a:pPr/>
              <a:t>11/4/2011</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C084E039-BD91-4562-8C79-D8D2FBBD45CB}" type="slidenum">
              <a:rPr lang="en-SG" smtClean="0"/>
              <a:pPr/>
              <a:t>‹#›</a:t>
            </a:fld>
            <a:endParaRPr lang="en-SG"/>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1493908-C4D2-421F-934C-9211E4039888}" type="datetimeFigureOut">
              <a:rPr lang="en-SG" smtClean="0"/>
              <a:pPr/>
              <a:t>11/4/2011</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C084E039-BD91-4562-8C79-D8D2FBBD45CB}" type="slidenum">
              <a:rPr lang="en-SG" smtClean="0"/>
              <a:pPr/>
              <a:t>‹#›</a:t>
            </a:fld>
            <a:endParaRPr lang="en-SG"/>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E1493908-C4D2-421F-934C-9211E4039888}" type="datetimeFigureOut">
              <a:rPr lang="en-SG" smtClean="0"/>
              <a:pPr/>
              <a:t>11/4/2011</a:t>
            </a:fld>
            <a:endParaRPr lang="en-SG"/>
          </a:p>
        </p:txBody>
      </p:sp>
      <p:sp>
        <p:nvSpPr>
          <p:cNvPr id="8" name="Footer Placeholder 7"/>
          <p:cNvSpPr>
            <a:spLocks noGrp="1"/>
          </p:cNvSpPr>
          <p:nvPr>
            <p:ph type="ftr" sz="quarter" idx="11"/>
          </p:nvPr>
        </p:nvSpPr>
        <p:spPr/>
        <p:txBody>
          <a:bodyPr/>
          <a:lstStyle>
            <a:extLst/>
          </a:lstStyle>
          <a:p>
            <a:endParaRPr lang="en-SG"/>
          </a:p>
        </p:txBody>
      </p:sp>
      <p:sp>
        <p:nvSpPr>
          <p:cNvPr id="11" name="Slide Number Placeholder 10"/>
          <p:cNvSpPr>
            <a:spLocks noGrp="1"/>
          </p:cNvSpPr>
          <p:nvPr>
            <p:ph type="sldNum" sz="quarter" idx="12"/>
          </p:nvPr>
        </p:nvSpPr>
        <p:spPr/>
        <p:txBody>
          <a:bodyPr/>
          <a:lstStyle>
            <a:extLst/>
          </a:lstStyle>
          <a:p>
            <a:fld id="{C084E039-BD91-4562-8C79-D8D2FBBD45CB}" type="slidenum">
              <a:rPr lang="en-SG" smtClean="0"/>
              <a:pPr/>
              <a:t>‹#›</a:t>
            </a:fld>
            <a:endParaRPr lang="en-SG"/>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1493908-C4D2-421F-934C-9211E4039888}" type="datetimeFigureOut">
              <a:rPr lang="en-SG" smtClean="0"/>
              <a:pPr/>
              <a:t>11/4/2011</a:t>
            </a:fld>
            <a:endParaRPr lang="en-SG"/>
          </a:p>
        </p:txBody>
      </p:sp>
      <p:sp>
        <p:nvSpPr>
          <p:cNvPr id="5" name="Footer Placeholder 4"/>
          <p:cNvSpPr>
            <a:spLocks noGrp="1"/>
          </p:cNvSpPr>
          <p:nvPr>
            <p:ph type="ftr" sz="quarter" idx="11"/>
          </p:nvPr>
        </p:nvSpPr>
        <p:spPr/>
        <p:txBody>
          <a:bodyPr/>
          <a:lstStyle>
            <a:extLst/>
          </a:lstStyle>
          <a:p>
            <a:endParaRPr lang="en-SG"/>
          </a:p>
        </p:txBody>
      </p:sp>
      <p:sp>
        <p:nvSpPr>
          <p:cNvPr id="6" name="Slide Number Placeholder 5"/>
          <p:cNvSpPr>
            <a:spLocks noGrp="1"/>
          </p:cNvSpPr>
          <p:nvPr>
            <p:ph type="sldNum" sz="quarter" idx="12"/>
          </p:nvPr>
        </p:nvSpPr>
        <p:spPr/>
        <p:txBody>
          <a:bodyPr/>
          <a:lstStyle>
            <a:extLst/>
          </a:lstStyle>
          <a:p>
            <a:fld id="{C084E039-BD91-4562-8C79-D8D2FBBD45CB}" type="slidenum">
              <a:rPr lang="en-SG" smtClean="0"/>
              <a:pPr/>
              <a:t>‹#›</a:t>
            </a:fld>
            <a:endParaRPr lang="en-SG"/>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E1493908-C4D2-421F-934C-9211E4039888}" type="datetimeFigureOut">
              <a:rPr lang="en-SG" smtClean="0"/>
              <a:pPr/>
              <a:t>11/4/2011</a:t>
            </a:fld>
            <a:endParaRPr lang="en-SG"/>
          </a:p>
        </p:txBody>
      </p:sp>
      <p:sp>
        <p:nvSpPr>
          <p:cNvPr id="5" name="Footer Placeholder 4"/>
          <p:cNvSpPr>
            <a:spLocks noGrp="1"/>
          </p:cNvSpPr>
          <p:nvPr>
            <p:ph type="ftr" sz="quarter" idx="11"/>
          </p:nvPr>
        </p:nvSpPr>
        <p:spPr/>
        <p:txBody>
          <a:bodyPr/>
          <a:lstStyle>
            <a:extLst/>
          </a:lstStyle>
          <a:p>
            <a:endParaRPr lang="en-SG"/>
          </a:p>
        </p:txBody>
      </p:sp>
      <p:sp>
        <p:nvSpPr>
          <p:cNvPr id="6" name="Slide Number Placeholder 5"/>
          <p:cNvSpPr>
            <a:spLocks noGrp="1"/>
          </p:cNvSpPr>
          <p:nvPr>
            <p:ph type="sldNum" sz="quarter" idx="12"/>
          </p:nvPr>
        </p:nvSpPr>
        <p:spPr/>
        <p:txBody>
          <a:bodyPr/>
          <a:lstStyle>
            <a:extLst/>
          </a:lstStyle>
          <a:p>
            <a:fld id="{C084E039-BD91-4562-8C79-D8D2FBBD45CB}" type="slidenum">
              <a:rPr lang="en-SG" smtClean="0"/>
              <a:pPr/>
              <a:t>‹#›</a:t>
            </a:fld>
            <a:endParaRPr lang="en-SG"/>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1493908-C4D2-421F-934C-9211E4039888}" type="datetimeFigureOut">
              <a:rPr lang="en-SG" smtClean="0"/>
              <a:pPr/>
              <a:t>11/4/2011</a:t>
            </a:fld>
            <a:endParaRPr lang="en-SG"/>
          </a:p>
        </p:txBody>
      </p:sp>
      <p:sp>
        <p:nvSpPr>
          <p:cNvPr id="6" name="Footer Placeholder 5"/>
          <p:cNvSpPr>
            <a:spLocks noGrp="1"/>
          </p:cNvSpPr>
          <p:nvPr>
            <p:ph type="ftr" sz="quarter" idx="11"/>
          </p:nvPr>
        </p:nvSpPr>
        <p:spPr/>
        <p:txBody>
          <a:bodyPr/>
          <a:lstStyle>
            <a:extLst/>
          </a:lstStyle>
          <a:p>
            <a:endParaRPr lang="en-SG"/>
          </a:p>
        </p:txBody>
      </p:sp>
      <p:sp>
        <p:nvSpPr>
          <p:cNvPr id="7" name="Slide Number Placeholder 6"/>
          <p:cNvSpPr>
            <a:spLocks noGrp="1"/>
          </p:cNvSpPr>
          <p:nvPr>
            <p:ph type="sldNum" sz="quarter" idx="12"/>
          </p:nvPr>
        </p:nvSpPr>
        <p:spPr/>
        <p:txBody>
          <a:bodyPr/>
          <a:lstStyle>
            <a:extLst/>
          </a:lstStyle>
          <a:p>
            <a:fld id="{C084E039-BD91-4562-8C79-D8D2FBBD45CB}" type="slidenum">
              <a:rPr lang="en-SG" smtClean="0"/>
              <a:pPr/>
              <a:t>‹#›</a:t>
            </a:fld>
            <a:endParaRPr lang="en-SG"/>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E1493908-C4D2-421F-934C-9211E4039888}" type="datetimeFigureOut">
              <a:rPr lang="en-SG" smtClean="0"/>
              <a:pPr/>
              <a:t>11/4/2011</a:t>
            </a:fld>
            <a:endParaRPr lang="en-SG"/>
          </a:p>
        </p:txBody>
      </p:sp>
      <p:sp>
        <p:nvSpPr>
          <p:cNvPr id="8" name="Footer Placeholder 7"/>
          <p:cNvSpPr>
            <a:spLocks noGrp="1"/>
          </p:cNvSpPr>
          <p:nvPr>
            <p:ph type="ftr" sz="quarter" idx="11"/>
          </p:nvPr>
        </p:nvSpPr>
        <p:spPr/>
        <p:txBody>
          <a:bodyPr/>
          <a:lstStyle>
            <a:extLst/>
          </a:lstStyle>
          <a:p>
            <a:endParaRPr lang="en-SG"/>
          </a:p>
        </p:txBody>
      </p:sp>
      <p:sp>
        <p:nvSpPr>
          <p:cNvPr id="9" name="Slide Number Placeholder 8"/>
          <p:cNvSpPr>
            <a:spLocks noGrp="1"/>
          </p:cNvSpPr>
          <p:nvPr>
            <p:ph type="sldNum" sz="quarter" idx="12"/>
          </p:nvPr>
        </p:nvSpPr>
        <p:spPr/>
        <p:txBody>
          <a:bodyPr/>
          <a:lstStyle>
            <a:extLst/>
          </a:lstStyle>
          <a:p>
            <a:fld id="{C084E039-BD91-4562-8C79-D8D2FBBD45CB}" type="slidenum">
              <a:rPr lang="en-SG" smtClean="0"/>
              <a:pPr/>
              <a:t>‹#›</a:t>
            </a:fld>
            <a:endParaRPr lang="en-SG"/>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E1493908-C4D2-421F-934C-9211E4039888}" type="datetimeFigureOut">
              <a:rPr lang="en-SG" smtClean="0"/>
              <a:pPr/>
              <a:t>11/4/2011</a:t>
            </a:fld>
            <a:endParaRPr lang="en-SG"/>
          </a:p>
        </p:txBody>
      </p:sp>
      <p:sp>
        <p:nvSpPr>
          <p:cNvPr id="4" name="Footer Placeholder 3"/>
          <p:cNvSpPr>
            <a:spLocks noGrp="1"/>
          </p:cNvSpPr>
          <p:nvPr>
            <p:ph type="ftr" sz="quarter" idx="11"/>
          </p:nvPr>
        </p:nvSpPr>
        <p:spPr/>
        <p:txBody>
          <a:bodyPr/>
          <a:lstStyle>
            <a:extLst/>
          </a:lstStyle>
          <a:p>
            <a:endParaRPr lang="en-SG"/>
          </a:p>
        </p:txBody>
      </p:sp>
      <p:sp>
        <p:nvSpPr>
          <p:cNvPr id="5" name="Slide Number Placeholder 4"/>
          <p:cNvSpPr>
            <a:spLocks noGrp="1"/>
          </p:cNvSpPr>
          <p:nvPr>
            <p:ph type="sldNum" sz="quarter" idx="12"/>
          </p:nvPr>
        </p:nvSpPr>
        <p:spPr/>
        <p:txBody>
          <a:bodyPr/>
          <a:lstStyle>
            <a:extLst/>
          </a:lstStyle>
          <a:p>
            <a:fld id="{C084E039-BD91-4562-8C79-D8D2FBBD45CB}" type="slidenum">
              <a:rPr lang="en-SG" smtClean="0"/>
              <a:pPr/>
              <a:t>‹#›</a:t>
            </a:fld>
            <a:endParaRPr lang="en-SG"/>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E1493908-C4D2-421F-934C-9211E4039888}" type="datetimeFigureOut">
              <a:rPr lang="en-SG" smtClean="0"/>
              <a:pPr/>
              <a:t>11/4/2011</a:t>
            </a:fld>
            <a:endParaRPr lang="en-SG"/>
          </a:p>
        </p:txBody>
      </p:sp>
      <p:sp>
        <p:nvSpPr>
          <p:cNvPr id="3" name="Footer Placeholder 2"/>
          <p:cNvSpPr>
            <a:spLocks noGrp="1"/>
          </p:cNvSpPr>
          <p:nvPr>
            <p:ph type="ftr" sz="quarter" idx="11"/>
          </p:nvPr>
        </p:nvSpPr>
        <p:spPr/>
        <p:txBody>
          <a:bodyPr/>
          <a:lstStyle>
            <a:extLst/>
          </a:lstStyle>
          <a:p>
            <a:endParaRPr lang="en-SG"/>
          </a:p>
        </p:txBody>
      </p:sp>
      <p:sp>
        <p:nvSpPr>
          <p:cNvPr id="4" name="Slide Number Placeholder 3"/>
          <p:cNvSpPr>
            <a:spLocks noGrp="1"/>
          </p:cNvSpPr>
          <p:nvPr>
            <p:ph type="sldNum" sz="quarter" idx="12"/>
          </p:nvPr>
        </p:nvSpPr>
        <p:spPr/>
        <p:txBody>
          <a:bodyPr/>
          <a:lstStyle>
            <a:extLst/>
          </a:lstStyle>
          <a:p>
            <a:fld id="{C084E039-BD91-4562-8C79-D8D2FBBD45CB}" type="slidenum">
              <a:rPr lang="en-SG" smtClean="0"/>
              <a:pPr/>
              <a:t>‹#›</a:t>
            </a:fld>
            <a:endParaRPr lang="en-SG"/>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E1493908-C4D2-421F-934C-9211E4039888}" type="datetimeFigureOut">
              <a:rPr lang="en-SG" smtClean="0"/>
              <a:pPr/>
              <a:t>11/4/2011</a:t>
            </a:fld>
            <a:endParaRPr lang="en-SG"/>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C084E039-BD91-4562-8C79-D8D2FBBD45CB}" type="slidenum">
              <a:rPr lang="en-SG" smtClean="0"/>
              <a:pPr/>
              <a:t>‹#›</a:t>
            </a:fld>
            <a:endParaRPr lang="en-SG"/>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SG"/>
          </a:p>
        </p:txBody>
      </p:sp>
    </p:spTree>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1493908-C4D2-421F-934C-9211E4039888}" type="datetimeFigureOut">
              <a:rPr lang="en-SG" smtClean="0"/>
              <a:pPr/>
              <a:t>11/4/2011</a:t>
            </a:fld>
            <a:endParaRPr lang="en-SG"/>
          </a:p>
        </p:txBody>
      </p:sp>
      <p:sp>
        <p:nvSpPr>
          <p:cNvPr id="6" name="Footer Placeholder 5"/>
          <p:cNvSpPr>
            <a:spLocks noGrp="1"/>
          </p:cNvSpPr>
          <p:nvPr>
            <p:ph type="ftr" sz="quarter" idx="11"/>
          </p:nvPr>
        </p:nvSpPr>
        <p:spPr/>
        <p:txBody>
          <a:bodyPr/>
          <a:lstStyle>
            <a:extLst/>
          </a:lstStyle>
          <a:p>
            <a:endParaRPr lang="en-SG"/>
          </a:p>
        </p:txBody>
      </p:sp>
      <p:sp>
        <p:nvSpPr>
          <p:cNvPr id="7" name="Slide Number Placeholder 6"/>
          <p:cNvSpPr>
            <a:spLocks noGrp="1"/>
          </p:cNvSpPr>
          <p:nvPr>
            <p:ph type="sldNum" sz="quarter" idx="12"/>
          </p:nvPr>
        </p:nvSpPr>
        <p:spPr/>
        <p:txBody>
          <a:bodyPr/>
          <a:lstStyle>
            <a:extLst/>
          </a:lstStyle>
          <a:p>
            <a:fld id="{C084E039-BD91-4562-8C79-D8D2FBBD45CB}" type="slidenum">
              <a:rPr lang="en-SG" smtClean="0"/>
              <a:pPr/>
              <a:t>‹#›</a:t>
            </a:fld>
            <a:endParaRPr lang="en-SG"/>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1493908-C4D2-421F-934C-9211E4039888}" type="datetimeFigureOut">
              <a:rPr lang="en-SG" smtClean="0"/>
              <a:pPr/>
              <a:t>11/4/2011</a:t>
            </a:fld>
            <a:endParaRPr lang="en-SG"/>
          </a:p>
        </p:txBody>
      </p:sp>
      <p:sp>
        <p:nvSpPr>
          <p:cNvPr id="6" name="Footer Placeholder 5"/>
          <p:cNvSpPr>
            <a:spLocks noGrp="1"/>
          </p:cNvSpPr>
          <p:nvPr>
            <p:ph type="ftr" sz="quarter" idx="11"/>
          </p:nvPr>
        </p:nvSpPr>
        <p:spPr/>
        <p:txBody>
          <a:bodyPr/>
          <a:lstStyle>
            <a:extLst/>
          </a:lstStyle>
          <a:p>
            <a:endParaRPr lang="en-SG"/>
          </a:p>
        </p:txBody>
      </p:sp>
      <p:sp>
        <p:nvSpPr>
          <p:cNvPr id="7" name="Slide Number Placeholder 6"/>
          <p:cNvSpPr>
            <a:spLocks noGrp="1"/>
          </p:cNvSpPr>
          <p:nvPr>
            <p:ph type="sldNum" sz="quarter" idx="12"/>
          </p:nvPr>
        </p:nvSpPr>
        <p:spPr/>
        <p:txBody>
          <a:bodyPr/>
          <a:lstStyle>
            <a:extLst/>
          </a:lstStyle>
          <a:p>
            <a:fld id="{C084E039-BD91-4562-8C79-D8D2FBBD45CB}" type="slidenum">
              <a:rPr lang="en-SG" smtClean="0"/>
              <a:pPr/>
              <a:t>‹#›</a:t>
            </a:fld>
            <a:endParaRPr lang="en-SG"/>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1493908-C4D2-421F-934C-9211E4039888}" type="datetimeFigureOut">
              <a:rPr lang="en-SG" smtClean="0"/>
              <a:pPr/>
              <a:t>11/4/2011</a:t>
            </a:fld>
            <a:endParaRPr lang="en-SG"/>
          </a:p>
        </p:txBody>
      </p:sp>
      <p:sp>
        <p:nvSpPr>
          <p:cNvPr id="5" name="Footer Placeholder 4"/>
          <p:cNvSpPr>
            <a:spLocks noGrp="1"/>
          </p:cNvSpPr>
          <p:nvPr>
            <p:ph type="ftr" sz="quarter" idx="11"/>
          </p:nvPr>
        </p:nvSpPr>
        <p:spPr/>
        <p:txBody>
          <a:bodyPr/>
          <a:lstStyle>
            <a:extLst/>
          </a:lstStyle>
          <a:p>
            <a:endParaRPr lang="en-SG"/>
          </a:p>
        </p:txBody>
      </p:sp>
      <p:sp>
        <p:nvSpPr>
          <p:cNvPr id="6" name="Slide Number Placeholder 5"/>
          <p:cNvSpPr>
            <a:spLocks noGrp="1"/>
          </p:cNvSpPr>
          <p:nvPr>
            <p:ph type="sldNum" sz="quarter" idx="12"/>
          </p:nvPr>
        </p:nvSpPr>
        <p:spPr/>
        <p:txBody>
          <a:bodyPr/>
          <a:lstStyle>
            <a:extLst/>
          </a:lstStyle>
          <a:p>
            <a:fld id="{C084E039-BD91-4562-8C79-D8D2FBBD45CB}" type="slidenum">
              <a:rPr lang="en-SG" smtClean="0"/>
              <a:pPr/>
              <a:t>‹#›</a:t>
            </a:fld>
            <a:endParaRPr lang="en-SG"/>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1493908-C4D2-421F-934C-9211E4039888}" type="datetimeFigureOut">
              <a:rPr lang="en-SG" smtClean="0"/>
              <a:pPr/>
              <a:t>11/4/2011</a:t>
            </a:fld>
            <a:endParaRPr lang="en-SG"/>
          </a:p>
        </p:txBody>
      </p:sp>
      <p:sp>
        <p:nvSpPr>
          <p:cNvPr id="5" name="Footer Placeholder 4"/>
          <p:cNvSpPr>
            <a:spLocks noGrp="1"/>
          </p:cNvSpPr>
          <p:nvPr>
            <p:ph type="ftr" sz="quarter" idx="11"/>
          </p:nvPr>
        </p:nvSpPr>
        <p:spPr/>
        <p:txBody>
          <a:bodyPr/>
          <a:lstStyle>
            <a:extLst/>
          </a:lstStyle>
          <a:p>
            <a:endParaRPr lang="en-SG"/>
          </a:p>
        </p:txBody>
      </p:sp>
      <p:sp>
        <p:nvSpPr>
          <p:cNvPr id="6" name="Slide Number Placeholder 5"/>
          <p:cNvSpPr>
            <a:spLocks noGrp="1"/>
          </p:cNvSpPr>
          <p:nvPr>
            <p:ph type="sldNum" sz="quarter" idx="12"/>
          </p:nvPr>
        </p:nvSpPr>
        <p:spPr/>
        <p:txBody>
          <a:bodyPr/>
          <a:lstStyle>
            <a:extLst/>
          </a:lstStyle>
          <a:p>
            <a:fld id="{C084E039-BD91-4562-8C79-D8D2FBBD45CB}" type="slidenum">
              <a:rPr lang="en-SG" smtClean="0"/>
              <a:pPr/>
              <a:t>‹#›</a:t>
            </a:fld>
            <a:endParaRPr lang="en-SG"/>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E1493908-C4D2-421F-934C-9211E4039888}" type="datetimeFigureOut">
              <a:rPr lang="en-SG" smtClean="0"/>
              <a:pPr/>
              <a:t>11/4/2011</a:t>
            </a:fld>
            <a:endParaRPr lang="en-SG"/>
          </a:p>
        </p:txBody>
      </p:sp>
      <p:sp>
        <p:nvSpPr>
          <p:cNvPr id="17" name="Footer Placeholder 16"/>
          <p:cNvSpPr>
            <a:spLocks noGrp="1"/>
          </p:cNvSpPr>
          <p:nvPr>
            <p:ph type="ftr" sz="quarter" idx="11"/>
          </p:nvPr>
        </p:nvSpPr>
        <p:spPr/>
        <p:txBody>
          <a:bodyPr/>
          <a:lstStyle/>
          <a:p>
            <a:endParaRPr lang="en-SG"/>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084E039-BD91-4562-8C79-D8D2FBBD45CB}" type="slidenum">
              <a:rPr lang="en-SG" smtClean="0"/>
              <a:pPr/>
              <a:t>‹#›</a:t>
            </a:fld>
            <a:endParaRPr lang="en-SG"/>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E1493908-C4D2-421F-934C-9211E4039888}" type="datetimeFigureOut">
              <a:rPr lang="en-SG" smtClean="0"/>
              <a:pPr/>
              <a:t>11/4/2011</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a:xfrm>
            <a:off x="4361688" y="1026372"/>
            <a:ext cx="457200" cy="441325"/>
          </a:xfrm>
        </p:spPr>
        <p:txBody>
          <a:bodyPr/>
          <a:lstStyle/>
          <a:p>
            <a:fld id="{C084E039-BD91-4562-8C79-D8D2FBBD45CB}" type="slidenum">
              <a:rPr lang="en-SG" smtClean="0"/>
              <a:pPr/>
              <a:t>‹#›</a:t>
            </a:fld>
            <a:endParaRPr lang="en-SG"/>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SG"/>
          </a:p>
        </p:txBody>
      </p:sp>
      <p:sp>
        <p:nvSpPr>
          <p:cNvPr id="4" name="Date Placeholder 3"/>
          <p:cNvSpPr>
            <a:spLocks noGrp="1"/>
          </p:cNvSpPr>
          <p:nvPr>
            <p:ph type="dt" sz="half" idx="10"/>
          </p:nvPr>
        </p:nvSpPr>
        <p:spPr/>
        <p:txBody>
          <a:bodyPr/>
          <a:lstStyle/>
          <a:p>
            <a:fld id="{E1493908-C4D2-421F-934C-9211E4039888}" type="datetimeFigureOut">
              <a:rPr lang="en-SG" smtClean="0"/>
              <a:pPr/>
              <a:t>11/4/2011</a:t>
            </a:fld>
            <a:endParaRPr lang="en-SG"/>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084E039-BD91-4562-8C79-D8D2FBBD45CB}" type="slidenum">
              <a:rPr lang="en-SG" smtClean="0"/>
              <a:pPr/>
              <a:t>‹#›</a:t>
            </a:fld>
            <a:endParaRPr lang="en-SG"/>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E1493908-C4D2-421F-934C-9211E4039888}" type="datetimeFigureOut">
              <a:rPr lang="en-SG" smtClean="0"/>
              <a:pPr/>
              <a:t>11/4/2011</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C084E039-BD91-4562-8C79-D8D2FBBD45CB}" type="slidenum">
              <a:rPr lang="en-SG" smtClean="0"/>
              <a:pPr/>
              <a:t>‹#›</a:t>
            </a:fld>
            <a:endParaRPr lang="en-SG"/>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E1493908-C4D2-421F-934C-9211E4039888}" type="datetimeFigureOut">
              <a:rPr lang="en-SG" smtClean="0"/>
              <a:pPr/>
              <a:t>11/4/2011</a:t>
            </a:fld>
            <a:endParaRPr lang="en-SG"/>
          </a:p>
        </p:txBody>
      </p:sp>
      <p:sp>
        <p:nvSpPr>
          <p:cNvPr id="8" name="Footer Placeholder 7"/>
          <p:cNvSpPr>
            <a:spLocks noGrp="1"/>
          </p:cNvSpPr>
          <p:nvPr>
            <p:ph type="ftr" sz="quarter" idx="11"/>
          </p:nvPr>
        </p:nvSpPr>
        <p:spPr>
          <a:xfrm>
            <a:off x="304800" y="6409944"/>
            <a:ext cx="3581400" cy="365760"/>
          </a:xfrm>
        </p:spPr>
        <p:txBody>
          <a:bodyPr/>
          <a:lstStyle/>
          <a:p>
            <a:endParaRPr lang="en-SG"/>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C084E039-BD91-4562-8C79-D8D2FBBD45CB}" type="slidenum">
              <a:rPr lang="en-SG" smtClean="0"/>
              <a:pPr/>
              <a:t>‹#›</a:t>
            </a:fld>
            <a:endParaRPr lang="en-SG"/>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1493908-C4D2-421F-934C-9211E4039888}" type="datetimeFigureOut">
              <a:rPr lang="en-SG" smtClean="0"/>
              <a:pPr/>
              <a:t>11/4/2011</a:t>
            </a:fld>
            <a:endParaRPr lang="en-SG"/>
          </a:p>
        </p:txBody>
      </p:sp>
      <p:sp>
        <p:nvSpPr>
          <p:cNvPr id="4" name="Footer Placeholder 3"/>
          <p:cNvSpPr>
            <a:spLocks noGrp="1"/>
          </p:cNvSpPr>
          <p:nvPr>
            <p:ph type="ftr" sz="quarter" idx="11"/>
          </p:nvPr>
        </p:nvSpPr>
        <p:spPr/>
        <p:txBody>
          <a:bodyPr/>
          <a:lstStyle/>
          <a:p>
            <a:endParaRPr lang="en-SG"/>
          </a:p>
        </p:txBody>
      </p:sp>
      <p:sp>
        <p:nvSpPr>
          <p:cNvPr id="5" name="Slide Number Placeholder 4"/>
          <p:cNvSpPr>
            <a:spLocks noGrp="1"/>
          </p:cNvSpPr>
          <p:nvPr>
            <p:ph type="sldNum" sz="quarter" idx="12"/>
          </p:nvPr>
        </p:nvSpPr>
        <p:spPr>
          <a:xfrm>
            <a:off x="4343400" y="1036020"/>
            <a:ext cx="457200" cy="441325"/>
          </a:xfrm>
        </p:spPr>
        <p:txBody>
          <a:bodyPr/>
          <a:lstStyle/>
          <a:p>
            <a:fld id="{C084E039-BD91-4562-8C79-D8D2FBBD45CB}" type="slidenum">
              <a:rPr lang="en-SG" smtClean="0"/>
              <a:pPr/>
              <a:t>‹#›</a:t>
            </a:fld>
            <a:endParaRPr lang="en-SG"/>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1493908-C4D2-421F-934C-9211E4039888}" type="datetimeFigureOut">
              <a:rPr lang="en-SG" smtClean="0"/>
              <a:pPr/>
              <a:t>11/4/2011</a:t>
            </a:fld>
            <a:endParaRPr lang="en-SG"/>
          </a:p>
        </p:txBody>
      </p:sp>
      <p:sp>
        <p:nvSpPr>
          <p:cNvPr id="6" name="Footer Placeholder 5"/>
          <p:cNvSpPr>
            <a:spLocks noGrp="1"/>
          </p:cNvSpPr>
          <p:nvPr>
            <p:ph type="ftr" sz="quarter" idx="11"/>
          </p:nvPr>
        </p:nvSpPr>
        <p:spPr/>
        <p:txBody>
          <a:bodyPr/>
          <a:lstStyle>
            <a:extLst/>
          </a:lstStyle>
          <a:p>
            <a:endParaRPr lang="en-SG"/>
          </a:p>
        </p:txBody>
      </p:sp>
      <p:sp>
        <p:nvSpPr>
          <p:cNvPr id="7" name="Slide Number Placeholder 6"/>
          <p:cNvSpPr>
            <a:spLocks noGrp="1"/>
          </p:cNvSpPr>
          <p:nvPr>
            <p:ph type="sldNum" sz="quarter" idx="12"/>
          </p:nvPr>
        </p:nvSpPr>
        <p:spPr>
          <a:xfrm>
            <a:off x="8641080" y="6514568"/>
            <a:ext cx="464288" cy="274320"/>
          </a:xfrm>
        </p:spPr>
        <p:txBody>
          <a:bodyPr/>
          <a:lstStyle>
            <a:extLst/>
          </a:lstStyle>
          <a:p>
            <a:fld id="{C084E039-BD91-4562-8C79-D8D2FBBD45CB}" type="slidenum">
              <a:rPr lang="en-SG" smtClean="0"/>
              <a:pPr/>
              <a:t>‹#›</a:t>
            </a:fld>
            <a:endParaRPr lang="en-SG"/>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E1493908-C4D2-421F-934C-9211E4039888}" type="datetimeFigureOut">
              <a:rPr lang="en-SG" smtClean="0"/>
              <a:pPr/>
              <a:t>11/4/2011</a:t>
            </a:fld>
            <a:endParaRPr lang="en-SG"/>
          </a:p>
        </p:txBody>
      </p:sp>
      <p:sp>
        <p:nvSpPr>
          <p:cNvPr id="3" name="Footer Placeholder 2"/>
          <p:cNvSpPr>
            <a:spLocks noGrp="1"/>
          </p:cNvSpPr>
          <p:nvPr>
            <p:ph type="ftr" sz="quarter" idx="11"/>
          </p:nvPr>
        </p:nvSpPr>
        <p:spPr/>
        <p:txBody>
          <a:bodyPr/>
          <a:lstStyle/>
          <a:p>
            <a:endParaRPr lang="en-SG"/>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C084E039-BD91-4562-8C79-D8D2FBBD45CB}" type="slidenum">
              <a:rPr lang="en-SG" smtClean="0"/>
              <a:pPr/>
              <a:t>‹#›</a:t>
            </a:fld>
            <a:endParaRPr lang="en-SG"/>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C084E039-BD91-4562-8C79-D8D2FBBD45CB}" type="slidenum">
              <a:rPr lang="en-SG" smtClean="0"/>
              <a:pPr/>
              <a:t>‹#›</a:t>
            </a:fld>
            <a:endParaRPr lang="en-SG"/>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E1493908-C4D2-421F-934C-9211E4039888}" type="datetimeFigureOut">
              <a:rPr lang="en-SG" smtClean="0"/>
              <a:pPr/>
              <a:t>11/4/2011</a:t>
            </a:fld>
            <a:endParaRPr lang="en-SG"/>
          </a:p>
        </p:txBody>
      </p:sp>
      <p:sp>
        <p:nvSpPr>
          <p:cNvPr id="6" name="Footer Placeholder 5"/>
          <p:cNvSpPr>
            <a:spLocks noGrp="1"/>
          </p:cNvSpPr>
          <p:nvPr>
            <p:ph type="ftr" sz="quarter" idx="11"/>
          </p:nvPr>
        </p:nvSpPr>
        <p:spPr>
          <a:xfrm>
            <a:off x="301752" y="6410848"/>
            <a:ext cx="3383280" cy="365760"/>
          </a:xfrm>
        </p:spPr>
        <p:txBody>
          <a:bodyPr/>
          <a:lstStyle/>
          <a:p>
            <a:endParaRPr lang="en-SG"/>
          </a:p>
        </p:txBody>
      </p:sp>
    </p:spTree>
  </p:cSld>
  <p:clrMapOvr>
    <a:overrideClrMapping bg1="lt1" tx1="dk1" bg2="lt2" tx2="dk2" accent1="accent1" accent2="accent2" accent3="accent3" accent4="accent4" accent5="accent5" accent6="accent6" hlink="hlink" folHlink="folHlink"/>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C084E039-BD91-4562-8C79-D8D2FBBD45CB}" type="slidenum">
              <a:rPr lang="en-SG" smtClean="0"/>
              <a:pPr/>
              <a:t>‹#›</a:t>
            </a:fld>
            <a:endParaRPr lang="en-SG"/>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E1493908-C4D2-421F-934C-9211E4039888}" type="datetimeFigureOut">
              <a:rPr lang="en-SG" smtClean="0"/>
              <a:pPr/>
              <a:t>11/4/2011</a:t>
            </a:fld>
            <a:endParaRPr lang="en-SG"/>
          </a:p>
        </p:txBody>
      </p:sp>
      <p:sp>
        <p:nvSpPr>
          <p:cNvPr id="6" name="Footer Placeholder 5"/>
          <p:cNvSpPr>
            <a:spLocks noGrp="1"/>
          </p:cNvSpPr>
          <p:nvPr>
            <p:ph type="ftr" sz="quarter" idx="11"/>
          </p:nvPr>
        </p:nvSpPr>
        <p:spPr>
          <a:xfrm>
            <a:off x="301752" y="6410848"/>
            <a:ext cx="3584448" cy="365760"/>
          </a:xfrm>
        </p:spPr>
        <p:txBody>
          <a:bodyPr/>
          <a:lstStyle/>
          <a:p>
            <a:endParaRPr lang="en-SG"/>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1493908-C4D2-421F-934C-9211E4039888}" type="datetimeFigureOut">
              <a:rPr lang="en-SG" smtClean="0"/>
              <a:pPr/>
              <a:t>11/4/2011</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C084E039-BD91-4562-8C79-D8D2FBBD45CB}" type="slidenum">
              <a:rPr lang="en-SG" smtClean="0"/>
              <a:pPr/>
              <a:t>‹#›</a:t>
            </a:fld>
            <a:endParaRPr lang="en-SG"/>
          </a:p>
        </p:txBody>
      </p:sp>
    </p:spTree>
  </p:cSld>
  <p:clrMapOvr>
    <a:overrideClrMapping bg1="lt1" tx1="dk1" bg2="lt2" tx2="dk2" accent1="accent1" accent2="accent2" accent3="accent3" accent4="accent4" accent5="accent5" accent6="accent6" hlink="hlink" folHlink="folHlink"/>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C084E039-BD91-4562-8C79-D8D2FBBD45CB}" type="slidenum">
              <a:rPr lang="en-SG" smtClean="0"/>
              <a:pPr/>
              <a:t>‹#›</a:t>
            </a:fld>
            <a:endParaRPr lang="en-SG"/>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1493908-C4D2-421F-934C-9211E4039888}" type="datetimeFigureOut">
              <a:rPr lang="en-SG" smtClean="0"/>
              <a:pPr/>
              <a:t>11/4/2011</a:t>
            </a:fld>
            <a:endParaRPr lang="en-SG"/>
          </a:p>
        </p:txBody>
      </p:sp>
      <p:sp>
        <p:nvSpPr>
          <p:cNvPr id="5" name="Footer Placeholder 4"/>
          <p:cNvSpPr>
            <a:spLocks noGrp="1"/>
          </p:cNvSpPr>
          <p:nvPr>
            <p:ph type="ftr" sz="quarter" idx="11"/>
          </p:nvPr>
        </p:nvSpPr>
        <p:spPr/>
        <p:txBody>
          <a:bodyPr/>
          <a:lstStyle/>
          <a:p>
            <a:endParaRPr lang="en-SG"/>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E1493908-C4D2-421F-934C-9211E4039888}" type="datetimeFigureOut">
              <a:rPr lang="en-SG" smtClean="0"/>
              <a:pPr/>
              <a:t>11/4/2011</a:t>
            </a:fld>
            <a:endParaRPr lang="en-SG"/>
          </a:p>
        </p:txBody>
      </p:sp>
      <p:sp>
        <p:nvSpPr>
          <p:cNvPr id="19" name="Footer Placeholder 18"/>
          <p:cNvSpPr>
            <a:spLocks noGrp="1"/>
          </p:cNvSpPr>
          <p:nvPr>
            <p:ph type="ftr" sz="quarter" idx="11"/>
          </p:nvPr>
        </p:nvSpPr>
        <p:spPr/>
        <p:txBody>
          <a:bodyPr/>
          <a:lstStyle/>
          <a:p>
            <a:endParaRPr lang="en-SG"/>
          </a:p>
        </p:txBody>
      </p:sp>
      <p:sp>
        <p:nvSpPr>
          <p:cNvPr id="27" name="Slide Number Placeholder 26"/>
          <p:cNvSpPr>
            <a:spLocks noGrp="1"/>
          </p:cNvSpPr>
          <p:nvPr>
            <p:ph type="sldNum" sz="quarter" idx="12"/>
          </p:nvPr>
        </p:nvSpPr>
        <p:spPr/>
        <p:txBody>
          <a:bodyPr/>
          <a:lstStyle/>
          <a:p>
            <a:fld id="{C084E039-BD91-4562-8C79-D8D2FBBD45CB}" type="slidenum">
              <a:rPr lang="en-SG" smtClean="0"/>
              <a:pPr/>
              <a:t>‹#›</a:t>
            </a:fld>
            <a:endParaRPr lang="en-SG"/>
          </a:p>
        </p:txBody>
      </p:sp>
    </p:spTree>
  </p:cSld>
  <p:clrMapOvr>
    <a:overrideClrMapping bg1="dk1" tx1="lt1" bg2="dk2" tx2="lt2" accent1="accent1" accent2="accent2" accent3="accent3" accent4="accent4" accent5="accent5" accent6="accent6" hlink="hlink" folHlink="folHlink"/>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1493908-C4D2-421F-934C-9211E4039888}" type="datetimeFigureOut">
              <a:rPr lang="en-SG" smtClean="0"/>
              <a:pPr/>
              <a:t>11/4/2011</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C084E039-BD91-4562-8C79-D8D2FBBD45CB}" type="slidenum">
              <a:rPr lang="en-SG" smtClean="0"/>
              <a:pPr/>
              <a:t>‹#›</a:t>
            </a:fld>
            <a:endParaRPr lang="en-SG"/>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1493908-C4D2-421F-934C-9211E4039888}" type="datetimeFigureOut">
              <a:rPr lang="en-SG" smtClean="0"/>
              <a:pPr/>
              <a:t>11/4/2011</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C084E039-BD91-4562-8C79-D8D2FBBD45CB}" type="slidenum">
              <a:rPr lang="en-SG" smtClean="0"/>
              <a:pPr/>
              <a:t>‹#›</a:t>
            </a:fld>
            <a:endParaRPr lang="en-SG"/>
          </a:p>
        </p:txBody>
      </p:sp>
    </p:spTree>
  </p:cSld>
  <p:clrMapOvr>
    <a:overrideClrMapping bg1="dk1" tx1="lt1" bg2="dk2" tx2="lt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1493908-C4D2-421F-934C-9211E4039888}" type="datetimeFigureOut">
              <a:rPr lang="en-SG" smtClean="0"/>
              <a:pPr/>
              <a:t>11/4/2011</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C084E039-BD91-4562-8C79-D8D2FBBD45CB}" type="slidenum">
              <a:rPr lang="en-SG" smtClean="0"/>
              <a:pPr/>
              <a:t>‹#›</a:t>
            </a:fld>
            <a:endParaRPr lang="en-SG"/>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1493908-C4D2-421F-934C-9211E4039888}" type="datetimeFigureOut">
              <a:rPr lang="en-SG" smtClean="0"/>
              <a:pPr/>
              <a:t>11/4/2011</a:t>
            </a:fld>
            <a:endParaRPr lang="en-SG"/>
          </a:p>
        </p:txBody>
      </p:sp>
      <p:sp>
        <p:nvSpPr>
          <p:cNvPr id="8" name="Footer Placeholder 7"/>
          <p:cNvSpPr>
            <a:spLocks noGrp="1"/>
          </p:cNvSpPr>
          <p:nvPr>
            <p:ph type="ftr" sz="quarter" idx="11"/>
          </p:nvPr>
        </p:nvSpPr>
        <p:spPr/>
        <p:txBody>
          <a:bodyPr/>
          <a:lstStyle/>
          <a:p>
            <a:endParaRPr lang="en-SG"/>
          </a:p>
        </p:txBody>
      </p:sp>
      <p:sp>
        <p:nvSpPr>
          <p:cNvPr id="9" name="Slide Number Placeholder 8"/>
          <p:cNvSpPr>
            <a:spLocks noGrp="1"/>
          </p:cNvSpPr>
          <p:nvPr>
            <p:ph type="sldNum" sz="quarter" idx="12"/>
          </p:nvPr>
        </p:nvSpPr>
        <p:spPr/>
        <p:txBody>
          <a:bodyPr/>
          <a:lstStyle/>
          <a:p>
            <a:fld id="{C084E039-BD91-4562-8C79-D8D2FBBD45CB}" type="slidenum">
              <a:rPr lang="en-SG" smtClean="0"/>
              <a:pPr/>
              <a:t>‹#›</a:t>
            </a:fld>
            <a:endParaRPr lang="en-SG"/>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E1493908-C4D2-421F-934C-9211E4039888}" type="datetimeFigureOut">
              <a:rPr lang="en-SG" smtClean="0"/>
              <a:pPr/>
              <a:t>11/4/2011</a:t>
            </a:fld>
            <a:endParaRPr lang="en-SG"/>
          </a:p>
        </p:txBody>
      </p:sp>
      <p:sp>
        <p:nvSpPr>
          <p:cNvPr id="8" name="Footer Placeholder 7"/>
          <p:cNvSpPr>
            <a:spLocks noGrp="1"/>
          </p:cNvSpPr>
          <p:nvPr>
            <p:ph type="ftr" sz="quarter" idx="11"/>
          </p:nvPr>
        </p:nvSpPr>
        <p:spPr/>
        <p:txBody>
          <a:bodyPr/>
          <a:lstStyle>
            <a:extLst/>
          </a:lstStyle>
          <a:p>
            <a:endParaRPr lang="en-SG"/>
          </a:p>
        </p:txBody>
      </p:sp>
      <p:sp>
        <p:nvSpPr>
          <p:cNvPr id="9" name="Slide Number Placeholder 8"/>
          <p:cNvSpPr>
            <a:spLocks noGrp="1"/>
          </p:cNvSpPr>
          <p:nvPr>
            <p:ph type="sldNum" sz="quarter" idx="12"/>
          </p:nvPr>
        </p:nvSpPr>
        <p:spPr>
          <a:xfrm>
            <a:off x="8641080" y="6514568"/>
            <a:ext cx="464288" cy="274320"/>
          </a:xfrm>
        </p:spPr>
        <p:txBody>
          <a:bodyPr/>
          <a:lstStyle>
            <a:extLst/>
          </a:lstStyle>
          <a:p>
            <a:fld id="{C084E039-BD91-4562-8C79-D8D2FBBD45CB}" type="slidenum">
              <a:rPr lang="en-SG" smtClean="0"/>
              <a:pPr/>
              <a:t>‹#›</a:t>
            </a:fld>
            <a:endParaRPr lang="en-SG"/>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1493908-C4D2-421F-934C-9211E4039888}" type="datetimeFigureOut">
              <a:rPr lang="en-SG" smtClean="0"/>
              <a:pPr/>
              <a:t>11/4/2011</a:t>
            </a:fld>
            <a:endParaRPr lang="en-SG"/>
          </a:p>
        </p:txBody>
      </p:sp>
      <p:sp>
        <p:nvSpPr>
          <p:cNvPr id="4" name="Footer Placeholder 3"/>
          <p:cNvSpPr>
            <a:spLocks noGrp="1"/>
          </p:cNvSpPr>
          <p:nvPr>
            <p:ph type="ftr" sz="quarter" idx="11"/>
          </p:nvPr>
        </p:nvSpPr>
        <p:spPr/>
        <p:txBody>
          <a:bodyPr/>
          <a:lstStyle/>
          <a:p>
            <a:endParaRPr lang="en-SG"/>
          </a:p>
        </p:txBody>
      </p:sp>
      <p:sp>
        <p:nvSpPr>
          <p:cNvPr id="5" name="Slide Number Placeholder 4"/>
          <p:cNvSpPr>
            <a:spLocks noGrp="1"/>
          </p:cNvSpPr>
          <p:nvPr>
            <p:ph type="sldNum" sz="quarter" idx="12"/>
          </p:nvPr>
        </p:nvSpPr>
        <p:spPr/>
        <p:txBody>
          <a:bodyPr/>
          <a:lstStyle/>
          <a:p>
            <a:fld id="{C084E039-BD91-4562-8C79-D8D2FBBD45CB}" type="slidenum">
              <a:rPr lang="en-SG" smtClean="0"/>
              <a:pPr/>
              <a:t>‹#›</a:t>
            </a:fld>
            <a:endParaRPr lang="en-SG"/>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493908-C4D2-421F-934C-9211E4039888}" type="datetimeFigureOut">
              <a:rPr lang="en-SG" smtClean="0"/>
              <a:pPr/>
              <a:t>11/4/2011</a:t>
            </a:fld>
            <a:endParaRPr lang="en-SG"/>
          </a:p>
        </p:txBody>
      </p:sp>
      <p:sp>
        <p:nvSpPr>
          <p:cNvPr id="3" name="Footer Placeholder 2"/>
          <p:cNvSpPr>
            <a:spLocks noGrp="1"/>
          </p:cNvSpPr>
          <p:nvPr>
            <p:ph type="ftr" sz="quarter" idx="11"/>
          </p:nvPr>
        </p:nvSpPr>
        <p:spPr/>
        <p:txBody>
          <a:bodyPr/>
          <a:lstStyle/>
          <a:p>
            <a:endParaRPr lang="en-SG"/>
          </a:p>
        </p:txBody>
      </p:sp>
      <p:sp>
        <p:nvSpPr>
          <p:cNvPr id="4" name="Slide Number Placeholder 3"/>
          <p:cNvSpPr>
            <a:spLocks noGrp="1"/>
          </p:cNvSpPr>
          <p:nvPr>
            <p:ph type="sldNum" sz="quarter" idx="12"/>
          </p:nvPr>
        </p:nvSpPr>
        <p:spPr/>
        <p:txBody>
          <a:bodyPr/>
          <a:lstStyle/>
          <a:p>
            <a:fld id="{C084E039-BD91-4562-8C79-D8D2FBBD45CB}" type="slidenum">
              <a:rPr lang="en-SG" smtClean="0"/>
              <a:pPr/>
              <a:t>‹#›</a:t>
            </a:fld>
            <a:endParaRPr lang="en-SG"/>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1493908-C4D2-421F-934C-9211E4039888}" type="datetimeFigureOut">
              <a:rPr lang="en-SG" smtClean="0"/>
              <a:pPr/>
              <a:t>11/4/2011</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C084E039-BD91-4562-8C79-D8D2FBBD45CB}" type="slidenum">
              <a:rPr lang="en-SG" smtClean="0"/>
              <a:pPr/>
              <a:t>‹#›</a:t>
            </a:fld>
            <a:endParaRPr lang="en-SG"/>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1493908-C4D2-421F-934C-9211E4039888}" type="datetimeFigureOut">
              <a:rPr lang="en-SG" smtClean="0"/>
              <a:pPr/>
              <a:t>11/4/2011</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a:xfrm>
            <a:off x="8077200" y="6356350"/>
            <a:ext cx="609600" cy="365125"/>
          </a:xfrm>
        </p:spPr>
        <p:txBody>
          <a:bodyPr/>
          <a:lstStyle/>
          <a:p>
            <a:fld id="{C084E039-BD91-4562-8C79-D8D2FBBD45CB}" type="slidenum">
              <a:rPr lang="en-SG" smtClean="0"/>
              <a:pPr/>
              <a:t>‹#›</a:t>
            </a:fld>
            <a:endParaRPr lang="en-SG"/>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1493908-C4D2-421F-934C-9211E4039888}" type="datetimeFigureOut">
              <a:rPr lang="en-SG" smtClean="0"/>
              <a:pPr/>
              <a:t>11/4/2011</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C084E039-BD91-4562-8C79-D8D2FBBD45CB}" type="slidenum">
              <a:rPr lang="en-SG" smtClean="0"/>
              <a:pPr/>
              <a:t>‹#›</a:t>
            </a:fld>
            <a:endParaRPr lang="en-SG"/>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1493908-C4D2-421F-934C-9211E4039888}" type="datetimeFigureOut">
              <a:rPr lang="en-SG" smtClean="0"/>
              <a:pPr/>
              <a:t>11/4/2011</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C084E039-BD91-4562-8C79-D8D2FBBD45CB}" type="slidenum">
              <a:rPr lang="en-SG" smtClean="0"/>
              <a:pPr/>
              <a:t>‹#›</a:t>
            </a:fld>
            <a:endParaRPr lang="en-SG"/>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E1493908-C4D2-421F-934C-9211E4039888}" type="datetimeFigureOut">
              <a:rPr lang="en-SG" smtClean="0"/>
              <a:pPr/>
              <a:t>11/4/2011</a:t>
            </a:fld>
            <a:endParaRPr lang="en-SG"/>
          </a:p>
        </p:txBody>
      </p:sp>
      <p:sp>
        <p:nvSpPr>
          <p:cNvPr id="17" name="Footer Placeholder 16"/>
          <p:cNvSpPr>
            <a:spLocks noGrp="1"/>
          </p:cNvSpPr>
          <p:nvPr>
            <p:ph type="ftr" sz="quarter" idx="11"/>
          </p:nvPr>
        </p:nvSpPr>
        <p:spPr/>
        <p:txBody>
          <a:bodyPr/>
          <a:lstStyle/>
          <a:p>
            <a:endParaRPr lang="en-SG"/>
          </a:p>
        </p:txBody>
      </p:sp>
      <p:sp>
        <p:nvSpPr>
          <p:cNvPr id="29" name="Slide Number Placeholder 28"/>
          <p:cNvSpPr>
            <a:spLocks noGrp="1"/>
          </p:cNvSpPr>
          <p:nvPr>
            <p:ph type="sldNum" sz="quarter" idx="12"/>
          </p:nvPr>
        </p:nvSpPr>
        <p:spPr/>
        <p:txBody>
          <a:bodyPr/>
          <a:lstStyle/>
          <a:p>
            <a:fld id="{C084E039-BD91-4562-8C79-D8D2FBBD45CB}" type="slidenum">
              <a:rPr lang="en-SG" smtClean="0"/>
              <a:pPr/>
              <a:t>‹#›</a:t>
            </a:fld>
            <a:endParaRPr lang="en-SG"/>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1493908-C4D2-421F-934C-9211E4039888}" type="datetimeFigureOut">
              <a:rPr lang="en-SG" smtClean="0"/>
              <a:pPr/>
              <a:t>11/4/2011</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C084E039-BD91-4562-8C79-D8D2FBBD45CB}" type="slidenum">
              <a:rPr lang="en-SG" smtClean="0"/>
              <a:pPr/>
              <a:t>‹#›</a:t>
            </a:fld>
            <a:endParaRPr lang="en-SG"/>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1493908-C4D2-421F-934C-9211E4039888}" type="datetimeFigureOut">
              <a:rPr lang="en-SG" smtClean="0"/>
              <a:pPr/>
              <a:t>11/4/2011</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a:xfrm>
            <a:off x="7924800" y="6416675"/>
            <a:ext cx="762000" cy="365125"/>
          </a:xfrm>
        </p:spPr>
        <p:txBody>
          <a:bodyPr/>
          <a:lstStyle/>
          <a:p>
            <a:fld id="{C084E039-BD91-4562-8C79-D8D2FBBD45CB}" type="slidenum">
              <a:rPr lang="en-SG" smtClean="0"/>
              <a:pPr/>
              <a:t>‹#›</a:t>
            </a:fld>
            <a:endParaRPr lang="en-SG"/>
          </a:p>
        </p:txBody>
      </p:sp>
    </p:spTree>
  </p:cSld>
  <p:clrMapOvr>
    <a:overrideClrMapping bg1="dk1" tx1="lt1" bg2="dk2" tx2="lt2" accent1="accent1" accent2="accent2" accent3="accent3" accent4="accent4" accent5="accent5" accent6="accent6" hlink="hlink" folHlink="folHlink"/>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1493908-C4D2-421F-934C-9211E4039888}" type="datetimeFigureOut">
              <a:rPr lang="en-SG" smtClean="0"/>
              <a:pPr/>
              <a:t>11/4/2011</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C084E039-BD91-4562-8C79-D8D2FBBD45CB}" type="slidenum">
              <a:rPr lang="en-SG" smtClean="0"/>
              <a:pPr/>
              <a:t>‹#›</a:t>
            </a:fld>
            <a:endParaRPr lang="en-SG"/>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E1493908-C4D2-421F-934C-9211E4039888}" type="datetimeFigureOut">
              <a:rPr lang="en-SG" smtClean="0"/>
              <a:pPr/>
              <a:t>11/4/2011</a:t>
            </a:fld>
            <a:endParaRPr lang="en-SG"/>
          </a:p>
        </p:txBody>
      </p:sp>
      <p:sp>
        <p:nvSpPr>
          <p:cNvPr id="4" name="Footer Placeholder 3"/>
          <p:cNvSpPr>
            <a:spLocks noGrp="1"/>
          </p:cNvSpPr>
          <p:nvPr>
            <p:ph type="ftr" sz="quarter" idx="11"/>
          </p:nvPr>
        </p:nvSpPr>
        <p:spPr/>
        <p:txBody>
          <a:bodyPr/>
          <a:lstStyle>
            <a:extLst/>
          </a:lstStyle>
          <a:p>
            <a:endParaRPr lang="en-SG"/>
          </a:p>
        </p:txBody>
      </p:sp>
      <p:sp>
        <p:nvSpPr>
          <p:cNvPr id="5" name="Slide Number Placeholder 4"/>
          <p:cNvSpPr>
            <a:spLocks noGrp="1"/>
          </p:cNvSpPr>
          <p:nvPr>
            <p:ph type="sldNum" sz="quarter" idx="12"/>
          </p:nvPr>
        </p:nvSpPr>
        <p:spPr/>
        <p:txBody>
          <a:bodyPr/>
          <a:lstStyle>
            <a:extLst/>
          </a:lstStyle>
          <a:p>
            <a:fld id="{C084E039-BD91-4562-8C79-D8D2FBBD45CB}" type="slidenum">
              <a:rPr lang="en-SG" smtClean="0"/>
              <a:pPr/>
              <a:t>‹#›</a:t>
            </a:fld>
            <a:endParaRPr lang="en-SG"/>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1493908-C4D2-421F-934C-9211E4039888}" type="datetimeFigureOut">
              <a:rPr lang="en-SG" smtClean="0"/>
              <a:pPr/>
              <a:t>11/4/2011</a:t>
            </a:fld>
            <a:endParaRPr lang="en-SG"/>
          </a:p>
        </p:txBody>
      </p:sp>
      <p:sp>
        <p:nvSpPr>
          <p:cNvPr id="8" name="Footer Placeholder 7"/>
          <p:cNvSpPr>
            <a:spLocks noGrp="1"/>
          </p:cNvSpPr>
          <p:nvPr>
            <p:ph type="ftr" sz="quarter" idx="11"/>
          </p:nvPr>
        </p:nvSpPr>
        <p:spPr/>
        <p:txBody>
          <a:bodyPr/>
          <a:lstStyle/>
          <a:p>
            <a:endParaRPr lang="en-SG"/>
          </a:p>
        </p:txBody>
      </p:sp>
      <p:sp>
        <p:nvSpPr>
          <p:cNvPr id="9" name="Slide Number Placeholder 8"/>
          <p:cNvSpPr>
            <a:spLocks noGrp="1"/>
          </p:cNvSpPr>
          <p:nvPr>
            <p:ph type="sldNum" sz="quarter" idx="12"/>
          </p:nvPr>
        </p:nvSpPr>
        <p:spPr/>
        <p:txBody>
          <a:bodyPr/>
          <a:lstStyle/>
          <a:p>
            <a:fld id="{C084E039-BD91-4562-8C79-D8D2FBBD45CB}" type="slidenum">
              <a:rPr lang="en-SG" smtClean="0"/>
              <a:pPr/>
              <a:t>‹#›</a:t>
            </a:fld>
            <a:endParaRPr lang="en-SG"/>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1493908-C4D2-421F-934C-9211E4039888}" type="datetimeFigureOut">
              <a:rPr lang="en-SG" smtClean="0"/>
              <a:pPr/>
              <a:t>11/4/2011</a:t>
            </a:fld>
            <a:endParaRPr lang="en-SG"/>
          </a:p>
        </p:txBody>
      </p:sp>
      <p:sp>
        <p:nvSpPr>
          <p:cNvPr id="4" name="Footer Placeholder 3"/>
          <p:cNvSpPr>
            <a:spLocks noGrp="1"/>
          </p:cNvSpPr>
          <p:nvPr>
            <p:ph type="ftr" sz="quarter" idx="11"/>
          </p:nvPr>
        </p:nvSpPr>
        <p:spPr/>
        <p:txBody>
          <a:bodyPr/>
          <a:lstStyle/>
          <a:p>
            <a:endParaRPr lang="en-SG"/>
          </a:p>
        </p:txBody>
      </p:sp>
      <p:sp>
        <p:nvSpPr>
          <p:cNvPr id="5" name="Slide Number Placeholder 4"/>
          <p:cNvSpPr>
            <a:spLocks noGrp="1"/>
          </p:cNvSpPr>
          <p:nvPr>
            <p:ph type="sldNum" sz="quarter" idx="12"/>
          </p:nvPr>
        </p:nvSpPr>
        <p:spPr/>
        <p:txBody>
          <a:bodyPr/>
          <a:lstStyle/>
          <a:p>
            <a:fld id="{C084E039-BD91-4562-8C79-D8D2FBBD45CB}" type="slidenum">
              <a:rPr lang="en-SG" smtClean="0"/>
              <a:pPr/>
              <a:t>‹#›</a:t>
            </a:fld>
            <a:endParaRPr lang="en-SG"/>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493908-C4D2-421F-934C-9211E4039888}" type="datetimeFigureOut">
              <a:rPr lang="en-SG" smtClean="0"/>
              <a:pPr/>
              <a:t>11/4/2011</a:t>
            </a:fld>
            <a:endParaRPr lang="en-SG"/>
          </a:p>
        </p:txBody>
      </p:sp>
      <p:sp>
        <p:nvSpPr>
          <p:cNvPr id="3" name="Footer Placeholder 2"/>
          <p:cNvSpPr>
            <a:spLocks noGrp="1"/>
          </p:cNvSpPr>
          <p:nvPr>
            <p:ph type="ftr" sz="quarter" idx="11"/>
          </p:nvPr>
        </p:nvSpPr>
        <p:spPr/>
        <p:txBody>
          <a:bodyPr/>
          <a:lstStyle/>
          <a:p>
            <a:endParaRPr lang="en-SG"/>
          </a:p>
        </p:txBody>
      </p:sp>
      <p:sp>
        <p:nvSpPr>
          <p:cNvPr id="4" name="Slide Number Placeholder 3"/>
          <p:cNvSpPr>
            <a:spLocks noGrp="1"/>
          </p:cNvSpPr>
          <p:nvPr>
            <p:ph type="sldNum" sz="quarter" idx="12"/>
          </p:nvPr>
        </p:nvSpPr>
        <p:spPr/>
        <p:txBody>
          <a:bodyPr/>
          <a:lstStyle/>
          <a:p>
            <a:fld id="{C084E039-BD91-4562-8C79-D8D2FBBD45CB}" type="slidenum">
              <a:rPr lang="en-SG" smtClean="0"/>
              <a:pPr/>
              <a:t>‹#›</a:t>
            </a:fld>
            <a:endParaRPr lang="en-SG"/>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1493908-C4D2-421F-934C-9211E4039888}" type="datetimeFigureOut">
              <a:rPr lang="en-SG" smtClean="0"/>
              <a:pPr/>
              <a:t>11/4/2011</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C084E039-BD91-4562-8C79-D8D2FBBD45CB}" type="slidenum">
              <a:rPr lang="en-SG" smtClean="0"/>
              <a:pPr/>
              <a:t>‹#›</a:t>
            </a:fld>
            <a:endParaRPr lang="en-SG"/>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1493908-C4D2-421F-934C-9211E4039888}" type="datetimeFigureOut">
              <a:rPr lang="en-SG" smtClean="0"/>
              <a:pPr/>
              <a:t>11/4/2011</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C084E039-BD91-4562-8C79-D8D2FBBD45CB}" type="slidenum">
              <a:rPr lang="en-SG" smtClean="0"/>
              <a:pPr/>
              <a:t>‹#›</a:t>
            </a:fld>
            <a:endParaRPr lang="en-SG"/>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1493908-C4D2-421F-934C-9211E4039888}" type="datetimeFigureOut">
              <a:rPr lang="en-SG" smtClean="0"/>
              <a:pPr/>
              <a:t>11/4/2011</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C084E039-BD91-4562-8C79-D8D2FBBD45CB}" type="slidenum">
              <a:rPr lang="en-SG" smtClean="0"/>
              <a:pPr/>
              <a:t>‹#›</a:t>
            </a:fld>
            <a:endParaRPr lang="en-SG"/>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1493908-C4D2-421F-934C-9211E4039888}" type="datetimeFigureOut">
              <a:rPr lang="en-SG" smtClean="0"/>
              <a:pPr/>
              <a:t>11/4/2011</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C084E039-BD91-4562-8C79-D8D2FBBD45CB}" type="slidenum">
              <a:rPr lang="en-SG" smtClean="0"/>
              <a:pPr/>
              <a:t>‹#›</a:t>
            </a:fld>
            <a:endParaRPr lang="en-SG"/>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E1493908-C4D2-421F-934C-9211E4039888}" type="datetimeFigureOut">
              <a:rPr lang="en-SG" smtClean="0"/>
              <a:pPr/>
              <a:t>11/4/2011</a:t>
            </a:fld>
            <a:endParaRPr lang="en-SG"/>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SG"/>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C084E039-BD91-4562-8C79-D8D2FBBD45CB}" type="slidenum">
              <a:rPr lang="en-SG" smtClean="0"/>
              <a:pPr/>
              <a:t>‹#›</a:t>
            </a:fld>
            <a:endParaRPr lang="en-SG"/>
          </a:p>
        </p:txBody>
      </p:sp>
    </p:spTree>
  </p:cSld>
  <p:clrMapOvr>
    <a:overrideClrMapping bg1="dk1" tx1="lt1" bg2="dk2" tx2="lt2" accent1="accent1" accent2="accent2" accent3="accent3" accent4="accent4" accent5="accent5" accent6="accent6" hlink="hlink" folHlink="folHlink"/>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E1493908-C4D2-421F-934C-9211E4039888}" type="datetimeFigureOut">
              <a:rPr lang="en-SG" smtClean="0"/>
              <a:pPr/>
              <a:t>11/4/2011</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C084E039-BD91-4562-8C79-D8D2FBBD45CB}" type="slidenum">
              <a:rPr lang="en-SG" smtClean="0"/>
              <a:pPr/>
              <a:t>‹#›</a:t>
            </a:fld>
            <a:endParaRPr lang="en-SG"/>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E1493908-C4D2-421F-934C-9211E4039888}" type="datetimeFigureOut">
              <a:rPr lang="en-SG" smtClean="0"/>
              <a:pPr/>
              <a:t>11/4/2011</a:t>
            </a:fld>
            <a:endParaRPr lang="en-SG"/>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C084E039-BD91-4562-8C79-D8D2FBBD45CB}" type="slidenum">
              <a:rPr lang="en-SG" smtClean="0"/>
              <a:pPr/>
              <a:t>‹#›</a:t>
            </a:fld>
            <a:endParaRPr lang="en-SG"/>
          </a:p>
        </p:txBody>
      </p:sp>
      <p:sp>
        <p:nvSpPr>
          <p:cNvPr id="14" name="Footer Placeholder 13"/>
          <p:cNvSpPr>
            <a:spLocks noGrp="1"/>
          </p:cNvSpPr>
          <p:nvPr>
            <p:ph type="ftr" sz="quarter" idx="12"/>
          </p:nvPr>
        </p:nvSpPr>
        <p:spPr/>
        <p:txBody>
          <a:bodyPr/>
          <a:lstStyle/>
          <a:p>
            <a:endParaRPr lang="en-SG"/>
          </a:p>
        </p:txBody>
      </p:sp>
    </p:spTree>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E1493908-C4D2-421F-934C-9211E4039888}" type="datetimeFigureOut">
              <a:rPr lang="en-SG" smtClean="0"/>
              <a:pPr/>
              <a:t>11/4/2011</a:t>
            </a:fld>
            <a:endParaRPr lang="en-SG"/>
          </a:p>
        </p:txBody>
      </p:sp>
      <p:sp>
        <p:nvSpPr>
          <p:cNvPr id="3" name="Footer Placeholder 2"/>
          <p:cNvSpPr>
            <a:spLocks noGrp="1"/>
          </p:cNvSpPr>
          <p:nvPr>
            <p:ph type="ftr" sz="quarter" idx="11"/>
          </p:nvPr>
        </p:nvSpPr>
        <p:spPr/>
        <p:txBody>
          <a:bodyPr/>
          <a:lstStyle>
            <a:extLst/>
          </a:lstStyle>
          <a:p>
            <a:endParaRPr lang="en-SG"/>
          </a:p>
        </p:txBody>
      </p:sp>
      <p:sp>
        <p:nvSpPr>
          <p:cNvPr id="4" name="Slide Number Placeholder 3"/>
          <p:cNvSpPr>
            <a:spLocks noGrp="1"/>
          </p:cNvSpPr>
          <p:nvPr>
            <p:ph type="sldNum" sz="quarter" idx="12"/>
          </p:nvPr>
        </p:nvSpPr>
        <p:spPr/>
        <p:txBody>
          <a:bodyPr/>
          <a:lstStyle>
            <a:extLst/>
          </a:lstStyle>
          <a:p>
            <a:fld id="{C084E039-BD91-4562-8C79-D8D2FBBD45CB}" type="slidenum">
              <a:rPr lang="en-SG" smtClean="0"/>
              <a:pPr/>
              <a:t>‹#›</a:t>
            </a:fld>
            <a:endParaRPr lang="en-SG"/>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E1493908-C4D2-421F-934C-9211E4039888}" type="datetimeFigureOut">
              <a:rPr lang="en-SG" smtClean="0"/>
              <a:pPr/>
              <a:t>11/4/2011</a:t>
            </a:fld>
            <a:endParaRPr lang="en-SG"/>
          </a:p>
        </p:txBody>
      </p:sp>
      <p:sp>
        <p:nvSpPr>
          <p:cNvPr id="10" name="Slide Number Placeholder 9"/>
          <p:cNvSpPr>
            <a:spLocks noGrp="1"/>
          </p:cNvSpPr>
          <p:nvPr>
            <p:ph type="sldNum" sz="quarter" idx="16"/>
          </p:nvPr>
        </p:nvSpPr>
        <p:spPr/>
        <p:txBody>
          <a:bodyPr rtlCol="0"/>
          <a:lstStyle/>
          <a:p>
            <a:fld id="{C084E039-BD91-4562-8C79-D8D2FBBD45CB}" type="slidenum">
              <a:rPr lang="en-SG" smtClean="0"/>
              <a:pPr/>
              <a:t>‹#›</a:t>
            </a:fld>
            <a:endParaRPr lang="en-SG"/>
          </a:p>
        </p:txBody>
      </p:sp>
      <p:sp>
        <p:nvSpPr>
          <p:cNvPr id="12" name="Footer Placeholder 11"/>
          <p:cNvSpPr>
            <a:spLocks noGrp="1"/>
          </p:cNvSpPr>
          <p:nvPr>
            <p:ph type="ftr" sz="quarter" idx="17"/>
          </p:nvPr>
        </p:nvSpPr>
        <p:spPr/>
        <p:txBody>
          <a:bodyPr rtlCol="0"/>
          <a:lstStyle/>
          <a:p>
            <a:endParaRPr lang="en-SG"/>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E1493908-C4D2-421F-934C-9211E4039888}" type="datetimeFigureOut">
              <a:rPr lang="en-SG" smtClean="0"/>
              <a:pPr/>
              <a:t>11/4/2011</a:t>
            </a:fld>
            <a:endParaRPr lang="en-SG"/>
          </a:p>
        </p:txBody>
      </p:sp>
      <p:sp>
        <p:nvSpPr>
          <p:cNvPr id="12" name="Slide Number Placeholder 11"/>
          <p:cNvSpPr>
            <a:spLocks noGrp="1"/>
          </p:cNvSpPr>
          <p:nvPr>
            <p:ph type="sldNum" sz="quarter" idx="16"/>
          </p:nvPr>
        </p:nvSpPr>
        <p:spPr/>
        <p:txBody>
          <a:bodyPr rtlCol="0"/>
          <a:lstStyle/>
          <a:p>
            <a:fld id="{C084E039-BD91-4562-8C79-D8D2FBBD45CB}" type="slidenum">
              <a:rPr lang="en-SG" smtClean="0"/>
              <a:pPr/>
              <a:t>‹#›</a:t>
            </a:fld>
            <a:endParaRPr lang="en-SG"/>
          </a:p>
        </p:txBody>
      </p:sp>
      <p:sp>
        <p:nvSpPr>
          <p:cNvPr id="14" name="Footer Placeholder 13"/>
          <p:cNvSpPr>
            <a:spLocks noGrp="1"/>
          </p:cNvSpPr>
          <p:nvPr>
            <p:ph type="ftr" sz="quarter" idx="17"/>
          </p:nvPr>
        </p:nvSpPr>
        <p:spPr/>
        <p:txBody>
          <a:bodyPr rtlCol="0"/>
          <a:lstStyle/>
          <a:p>
            <a:endParaRPr lang="en-SG"/>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1493908-C4D2-421F-934C-9211E4039888}" type="datetimeFigureOut">
              <a:rPr lang="en-SG" smtClean="0"/>
              <a:pPr/>
              <a:t>11/4/2011</a:t>
            </a:fld>
            <a:endParaRPr lang="en-SG"/>
          </a:p>
        </p:txBody>
      </p:sp>
      <p:sp>
        <p:nvSpPr>
          <p:cNvPr id="4" name="Footer Placeholder 3"/>
          <p:cNvSpPr>
            <a:spLocks noGrp="1"/>
          </p:cNvSpPr>
          <p:nvPr>
            <p:ph type="ftr" sz="quarter" idx="11"/>
          </p:nvPr>
        </p:nvSpPr>
        <p:spPr/>
        <p:txBody>
          <a:bodyPr/>
          <a:lstStyle/>
          <a:p>
            <a:endParaRPr lang="en-SG"/>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C084E039-BD91-4562-8C79-D8D2FBBD45CB}" type="slidenum">
              <a:rPr lang="en-SG" smtClean="0"/>
              <a:pPr/>
              <a:t>‹#›</a:t>
            </a:fld>
            <a:endParaRPr lang="en-SG"/>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493908-C4D2-421F-934C-9211E4039888}" type="datetimeFigureOut">
              <a:rPr lang="en-SG" smtClean="0"/>
              <a:pPr/>
              <a:t>11/4/2011</a:t>
            </a:fld>
            <a:endParaRPr lang="en-SG"/>
          </a:p>
        </p:txBody>
      </p:sp>
      <p:sp>
        <p:nvSpPr>
          <p:cNvPr id="3" name="Footer Placeholder 2"/>
          <p:cNvSpPr>
            <a:spLocks noGrp="1"/>
          </p:cNvSpPr>
          <p:nvPr>
            <p:ph type="ftr" sz="quarter" idx="11"/>
          </p:nvPr>
        </p:nvSpPr>
        <p:spPr/>
        <p:txBody>
          <a:bodyPr/>
          <a:lstStyle/>
          <a:p>
            <a:endParaRPr lang="en-SG"/>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C084E039-BD91-4562-8C79-D8D2FBBD45CB}" type="slidenum">
              <a:rPr lang="en-SG" smtClean="0"/>
              <a:pPr/>
              <a:t>‹#›</a:t>
            </a:fld>
            <a:endParaRPr lang="en-SG"/>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E1493908-C4D2-421F-934C-9211E4039888}" type="datetimeFigureOut">
              <a:rPr lang="en-SG" smtClean="0"/>
              <a:pPr/>
              <a:t>11/4/2011</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C084E039-BD91-4562-8C79-D8D2FBBD45CB}" type="slidenum">
              <a:rPr lang="en-SG" smtClean="0"/>
              <a:pPr/>
              <a:t>‹#›</a:t>
            </a:fld>
            <a:endParaRPr lang="en-SG"/>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E1493908-C4D2-421F-934C-9211E4039888}" type="datetimeFigureOut">
              <a:rPr lang="en-SG" smtClean="0"/>
              <a:pPr/>
              <a:t>11/4/2011</a:t>
            </a:fld>
            <a:endParaRPr lang="en-SG"/>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C084E039-BD91-4562-8C79-D8D2FBBD45CB}" type="slidenum">
              <a:rPr lang="en-SG" smtClean="0"/>
              <a:pPr/>
              <a:t>‹#›</a:t>
            </a:fld>
            <a:endParaRPr lang="en-SG"/>
          </a:p>
        </p:txBody>
      </p:sp>
      <p:sp>
        <p:nvSpPr>
          <p:cNvPr id="14" name="Footer Placeholder 13"/>
          <p:cNvSpPr>
            <a:spLocks noGrp="1"/>
          </p:cNvSpPr>
          <p:nvPr>
            <p:ph type="ftr" sz="quarter" idx="12"/>
          </p:nvPr>
        </p:nvSpPr>
        <p:spPr>
          <a:xfrm>
            <a:off x="1600200" y="6248206"/>
            <a:ext cx="4572000" cy="365125"/>
          </a:xfrm>
        </p:spPr>
        <p:txBody>
          <a:bodyPr rtlCol="0"/>
          <a:lstStyle/>
          <a:p>
            <a:endParaRPr lang="en-SG"/>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1493908-C4D2-421F-934C-9211E4039888}" type="datetimeFigureOut">
              <a:rPr lang="en-SG" smtClean="0"/>
              <a:pPr/>
              <a:t>11/4/2011</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C084E039-BD91-4562-8C79-D8D2FBBD45CB}" type="slidenum">
              <a:rPr lang="en-SG" smtClean="0"/>
              <a:pPr/>
              <a:t>‹#›</a:t>
            </a:fld>
            <a:endParaRPr lang="en-SG"/>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E1493908-C4D2-421F-934C-9211E4039888}" type="datetimeFigureOut">
              <a:rPr lang="en-SG" smtClean="0"/>
              <a:pPr/>
              <a:t>11/4/2011</a:t>
            </a:fld>
            <a:endParaRPr lang="en-SG"/>
          </a:p>
        </p:txBody>
      </p:sp>
      <p:sp>
        <p:nvSpPr>
          <p:cNvPr id="5" name="Footer Placeholder 4"/>
          <p:cNvSpPr>
            <a:spLocks noGrp="1"/>
          </p:cNvSpPr>
          <p:nvPr>
            <p:ph type="ftr" sz="quarter" idx="11"/>
          </p:nvPr>
        </p:nvSpPr>
        <p:spPr>
          <a:xfrm>
            <a:off x="457201" y="6248207"/>
            <a:ext cx="5573483" cy="365125"/>
          </a:xfrm>
        </p:spPr>
        <p:txBody>
          <a:bodyPr/>
          <a:lstStyle/>
          <a:p>
            <a:endParaRPr lang="en-SG"/>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C084E039-BD91-4562-8C79-D8D2FBBD45CB}" type="slidenum">
              <a:rPr lang="en-SG" smtClean="0"/>
              <a:pPr/>
              <a:t>‹#›</a:t>
            </a:fld>
            <a:endParaRPr lang="en-SG"/>
          </a:p>
        </p:txBody>
      </p:sp>
    </p:spTree>
  </p:cSld>
  <p:clrMapOvr>
    <a:overrideClrMapping bg1="lt1" tx1="dk1" bg2="lt2" tx2="dk2" accent1="accent1" accent2="accent2" accent3="accent3" accent4="accent4" accent5="accent5" accent6="accent6" hlink="hlink" folHlink="folHlink"/>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E1493908-C4D2-421F-934C-9211E4039888}" type="datetimeFigureOut">
              <a:rPr lang="en-SG" smtClean="0"/>
              <a:pPr/>
              <a:t>11/4/2011</a:t>
            </a:fld>
            <a:endParaRPr lang="en-SG"/>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SG"/>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C084E039-BD91-4562-8C79-D8D2FBBD45CB}" type="slidenum">
              <a:rPr lang="en-SG" smtClean="0"/>
              <a:pPr/>
              <a:t>‹#›</a:t>
            </a:fld>
            <a:endParaRPr lang="en-SG"/>
          </a:p>
        </p:txBody>
      </p:sp>
    </p:spTree>
  </p:cSld>
  <p:clrMapOvr>
    <a:overrideClrMapping bg1="dk1" tx1="lt1" bg2="dk2" tx2="lt2" accent1="accent1" accent2="accent2" accent3="accent3" accent4="accent4" accent5="accent5" accent6="accent6" hlink="hlink" folHlink="folHlink"/>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E1493908-C4D2-421F-934C-9211E4039888}" type="datetimeFigureOut">
              <a:rPr lang="en-SG" smtClean="0"/>
              <a:pPr/>
              <a:t>11/4/2011</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C084E039-BD91-4562-8C79-D8D2FBBD45CB}" type="slidenum">
              <a:rPr lang="en-SG" smtClean="0"/>
              <a:pPr/>
              <a:t>‹#›</a:t>
            </a:fld>
            <a:endParaRPr lang="en-SG"/>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E1493908-C4D2-421F-934C-9211E4039888}" type="datetimeFigureOut">
              <a:rPr lang="en-SG" smtClean="0"/>
              <a:pPr/>
              <a:t>11/4/2011</a:t>
            </a:fld>
            <a:endParaRPr lang="en-SG"/>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C084E039-BD91-4562-8C79-D8D2FBBD45CB}" type="slidenum">
              <a:rPr lang="en-SG" smtClean="0"/>
              <a:pPr/>
              <a:t>‹#›</a:t>
            </a:fld>
            <a:endParaRPr lang="en-SG"/>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SG"/>
          </a:p>
        </p:txBody>
      </p:sp>
    </p:spTree>
  </p:cSld>
  <p:clrMapOvr>
    <a:overrideClrMapping bg1="dk1" tx1="lt1" bg2="dk2" tx2="lt2" accent1="accent1" accent2="accent2" accent3="accent3" accent4="accent4" accent5="accent5" accent6="accent6" hlink="hlink" folHlink="folHlink"/>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E1493908-C4D2-421F-934C-9211E4039888}" type="datetimeFigureOut">
              <a:rPr lang="en-SG" smtClean="0"/>
              <a:pPr/>
              <a:t>11/4/2011</a:t>
            </a:fld>
            <a:endParaRPr lang="en-SG"/>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C084E039-BD91-4562-8C79-D8D2FBBD45CB}" type="slidenum">
              <a:rPr lang="en-SG" smtClean="0"/>
              <a:pPr/>
              <a:t>‹#›</a:t>
            </a:fld>
            <a:endParaRPr lang="en-SG"/>
          </a:p>
        </p:txBody>
      </p:sp>
      <p:sp>
        <p:nvSpPr>
          <p:cNvPr id="14" name="Footer Placeholder 13"/>
          <p:cNvSpPr>
            <a:spLocks noGrp="1"/>
          </p:cNvSpPr>
          <p:nvPr>
            <p:ph type="ftr" sz="quarter" idx="12"/>
          </p:nvPr>
        </p:nvSpPr>
        <p:spPr/>
        <p:txBody>
          <a:bodyPr/>
          <a:lstStyle/>
          <a:p>
            <a:endParaRPr lang="en-SG"/>
          </a:p>
        </p:txBody>
      </p:sp>
    </p:spTree>
  </p:cSld>
  <p:clrMapOvr>
    <a:overrideClrMapping bg1="lt1" tx1="dk1" bg2="lt2" tx2="dk2" accent1="accent1" accent2="accent2" accent3="accent3" accent4="accent4" accent5="accent5" accent6="accent6" hlink="hlink" folHlink="folHlink"/>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E1493908-C4D2-421F-934C-9211E4039888}" type="datetimeFigureOut">
              <a:rPr lang="en-SG" smtClean="0"/>
              <a:pPr/>
              <a:t>11/4/2011</a:t>
            </a:fld>
            <a:endParaRPr lang="en-SG"/>
          </a:p>
        </p:txBody>
      </p:sp>
      <p:sp>
        <p:nvSpPr>
          <p:cNvPr id="10" name="Slide Number Placeholder 9"/>
          <p:cNvSpPr>
            <a:spLocks noGrp="1"/>
          </p:cNvSpPr>
          <p:nvPr>
            <p:ph type="sldNum" sz="quarter" idx="16"/>
          </p:nvPr>
        </p:nvSpPr>
        <p:spPr/>
        <p:txBody>
          <a:bodyPr rtlCol="0"/>
          <a:lstStyle/>
          <a:p>
            <a:fld id="{C084E039-BD91-4562-8C79-D8D2FBBD45CB}" type="slidenum">
              <a:rPr lang="en-SG" smtClean="0"/>
              <a:pPr/>
              <a:t>‹#›</a:t>
            </a:fld>
            <a:endParaRPr lang="en-SG"/>
          </a:p>
        </p:txBody>
      </p:sp>
      <p:sp>
        <p:nvSpPr>
          <p:cNvPr id="12" name="Footer Placeholder 11"/>
          <p:cNvSpPr>
            <a:spLocks noGrp="1"/>
          </p:cNvSpPr>
          <p:nvPr>
            <p:ph type="ftr" sz="quarter" idx="17"/>
          </p:nvPr>
        </p:nvSpPr>
        <p:spPr/>
        <p:txBody>
          <a:bodyPr rtlCol="0"/>
          <a:lstStyle/>
          <a:p>
            <a:endParaRPr lang="en-SG"/>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E1493908-C4D2-421F-934C-9211E4039888}" type="datetimeFigureOut">
              <a:rPr lang="en-SG" smtClean="0"/>
              <a:pPr/>
              <a:t>11/4/2011</a:t>
            </a:fld>
            <a:endParaRPr lang="en-SG"/>
          </a:p>
        </p:txBody>
      </p:sp>
      <p:sp>
        <p:nvSpPr>
          <p:cNvPr id="12" name="Slide Number Placeholder 11"/>
          <p:cNvSpPr>
            <a:spLocks noGrp="1"/>
          </p:cNvSpPr>
          <p:nvPr>
            <p:ph type="sldNum" sz="quarter" idx="16"/>
          </p:nvPr>
        </p:nvSpPr>
        <p:spPr/>
        <p:txBody>
          <a:bodyPr rtlCol="0"/>
          <a:lstStyle/>
          <a:p>
            <a:fld id="{C084E039-BD91-4562-8C79-D8D2FBBD45CB}" type="slidenum">
              <a:rPr lang="en-SG" smtClean="0"/>
              <a:pPr/>
              <a:t>‹#›</a:t>
            </a:fld>
            <a:endParaRPr lang="en-SG"/>
          </a:p>
        </p:txBody>
      </p:sp>
      <p:sp>
        <p:nvSpPr>
          <p:cNvPr id="14" name="Footer Placeholder 13"/>
          <p:cNvSpPr>
            <a:spLocks noGrp="1"/>
          </p:cNvSpPr>
          <p:nvPr>
            <p:ph type="ftr" sz="quarter" idx="17"/>
          </p:nvPr>
        </p:nvSpPr>
        <p:spPr/>
        <p:txBody>
          <a:bodyPr rtlCol="0"/>
          <a:lstStyle/>
          <a:p>
            <a:endParaRPr lang="en-SG"/>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1493908-C4D2-421F-934C-9211E4039888}" type="datetimeFigureOut">
              <a:rPr lang="en-SG" smtClean="0"/>
              <a:pPr/>
              <a:t>11/4/2011</a:t>
            </a:fld>
            <a:endParaRPr lang="en-SG"/>
          </a:p>
        </p:txBody>
      </p:sp>
      <p:sp>
        <p:nvSpPr>
          <p:cNvPr id="4" name="Footer Placeholder 3"/>
          <p:cNvSpPr>
            <a:spLocks noGrp="1"/>
          </p:cNvSpPr>
          <p:nvPr>
            <p:ph type="ftr" sz="quarter" idx="11"/>
          </p:nvPr>
        </p:nvSpPr>
        <p:spPr/>
        <p:txBody>
          <a:bodyPr/>
          <a:lstStyle/>
          <a:p>
            <a:endParaRPr lang="en-SG"/>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C084E039-BD91-4562-8C79-D8D2FBBD45CB}" type="slidenum">
              <a:rPr lang="en-SG" smtClean="0"/>
              <a:pPr/>
              <a:t>‹#›</a:t>
            </a:fld>
            <a:endParaRPr lang="en-SG"/>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493908-C4D2-421F-934C-9211E4039888}" type="datetimeFigureOut">
              <a:rPr lang="en-SG" smtClean="0"/>
              <a:pPr/>
              <a:t>11/4/2011</a:t>
            </a:fld>
            <a:endParaRPr lang="en-SG"/>
          </a:p>
        </p:txBody>
      </p:sp>
      <p:sp>
        <p:nvSpPr>
          <p:cNvPr id="3" name="Footer Placeholder 2"/>
          <p:cNvSpPr>
            <a:spLocks noGrp="1"/>
          </p:cNvSpPr>
          <p:nvPr>
            <p:ph type="ftr" sz="quarter" idx="11"/>
          </p:nvPr>
        </p:nvSpPr>
        <p:spPr/>
        <p:txBody>
          <a:bodyPr/>
          <a:lstStyle/>
          <a:p>
            <a:endParaRPr lang="en-SG"/>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C084E039-BD91-4562-8C79-D8D2FBBD45CB}" type="slidenum">
              <a:rPr lang="en-SG" smtClean="0"/>
              <a:pPr/>
              <a:t>‹#›</a:t>
            </a:fld>
            <a:endParaRPr lang="en-SG"/>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E1493908-C4D2-421F-934C-9211E4039888}" type="datetimeFigureOut">
              <a:rPr lang="en-SG" smtClean="0"/>
              <a:pPr/>
              <a:t>11/4/2011</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C084E039-BD91-4562-8C79-D8D2FBBD45CB}" type="slidenum">
              <a:rPr lang="en-SG" smtClean="0"/>
              <a:pPr/>
              <a:t>‹#›</a:t>
            </a:fld>
            <a:endParaRPr lang="en-SG"/>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E1493908-C4D2-421F-934C-9211E4039888}" type="datetimeFigureOut">
              <a:rPr lang="en-SG" smtClean="0"/>
              <a:pPr/>
              <a:t>11/4/2011</a:t>
            </a:fld>
            <a:endParaRPr lang="en-SG"/>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C084E039-BD91-4562-8C79-D8D2FBBD45CB}" type="slidenum">
              <a:rPr lang="en-SG" smtClean="0"/>
              <a:pPr/>
              <a:t>‹#›</a:t>
            </a:fld>
            <a:endParaRPr lang="en-SG"/>
          </a:p>
        </p:txBody>
      </p:sp>
      <p:sp>
        <p:nvSpPr>
          <p:cNvPr id="14" name="Footer Placeholder 13"/>
          <p:cNvSpPr>
            <a:spLocks noGrp="1"/>
          </p:cNvSpPr>
          <p:nvPr>
            <p:ph type="ftr" sz="quarter" idx="12"/>
          </p:nvPr>
        </p:nvSpPr>
        <p:spPr>
          <a:xfrm>
            <a:off x="1600200" y="6248206"/>
            <a:ext cx="4572000" cy="365125"/>
          </a:xfrm>
        </p:spPr>
        <p:txBody>
          <a:bodyPr rtlCol="0"/>
          <a:lstStyle/>
          <a:p>
            <a:endParaRPr lang="en-SG"/>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1493908-C4D2-421F-934C-9211E4039888}" type="datetimeFigureOut">
              <a:rPr lang="en-SG" smtClean="0"/>
              <a:pPr/>
              <a:t>11/4/2011</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C084E039-BD91-4562-8C79-D8D2FBBD45CB}" type="slidenum">
              <a:rPr lang="en-SG" smtClean="0"/>
              <a:pPr/>
              <a:t>‹#›</a:t>
            </a:fld>
            <a:endParaRPr lang="en-SG"/>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E1493908-C4D2-421F-934C-9211E4039888}" type="datetimeFigureOut">
              <a:rPr lang="en-SG" smtClean="0"/>
              <a:pPr/>
              <a:t>11/4/2011</a:t>
            </a:fld>
            <a:endParaRPr lang="en-SG"/>
          </a:p>
        </p:txBody>
      </p:sp>
      <p:sp>
        <p:nvSpPr>
          <p:cNvPr id="5" name="Footer Placeholder 4"/>
          <p:cNvSpPr>
            <a:spLocks noGrp="1"/>
          </p:cNvSpPr>
          <p:nvPr>
            <p:ph type="ftr" sz="quarter" idx="11"/>
          </p:nvPr>
        </p:nvSpPr>
        <p:spPr>
          <a:xfrm>
            <a:off x="457201" y="6248207"/>
            <a:ext cx="5573483" cy="365125"/>
          </a:xfrm>
        </p:spPr>
        <p:txBody>
          <a:bodyPr/>
          <a:lstStyle/>
          <a:p>
            <a:endParaRPr lang="en-SG"/>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C084E039-BD91-4562-8C79-D8D2FBBD45CB}" type="slidenum">
              <a:rPr lang="en-SG" smtClean="0"/>
              <a:pPr/>
              <a:t>‹#›</a:t>
            </a:fld>
            <a:endParaRPr lang="en-SG"/>
          </a:p>
        </p:txBody>
      </p:sp>
    </p:spTree>
  </p:cSld>
  <p:clrMapOvr>
    <a:overrideClrMapping bg1="lt1" tx1="dk1" bg2="lt2" tx2="dk2" accent1="accent1" accent2="accent2" accent3="accent3" accent4="accent4" accent5="accent5" accent6="accent6" hlink="hlink" folHlink="folHlink"/>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SG"/>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SG"/>
          </a:p>
        </p:txBody>
      </p:sp>
      <p:sp>
        <p:nvSpPr>
          <p:cNvPr id="4" name="Date Placeholder 3"/>
          <p:cNvSpPr>
            <a:spLocks noGrp="1"/>
          </p:cNvSpPr>
          <p:nvPr>
            <p:ph type="dt" sz="half" idx="10"/>
          </p:nvPr>
        </p:nvSpPr>
        <p:spPr/>
        <p:txBody>
          <a:bodyPr/>
          <a:lstStyle/>
          <a:p>
            <a:fld id="{E1493908-C4D2-421F-934C-9211E4039888}" type="datetimeFigureOut">
              <a:rPr lang="en-SG" smtClean="0"/>
              <a:pPr/>
              <a:t>11/4/2011</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C084E039-BD91-4562-8C79-D8D2FBBD45CB}" type="slidenum">
              <a:rPr lang="en-SG" smtClean="0"/>
              <a:pPr/>
              <a:t>‹#›</a:t>
            </a:fld>
            <a:endParaRPr lang="en-SG"/>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E1493908-C4D2-421F-934C-9211E4039888}" type="datetimeFigureOut">
              <a:rPr lang="en-SG" smtClean="0"/>
              <a:pPr/>
              <a:t>11/4/2011</a:t>
            </a:fld>
            <a:endParaRPr lang="en-SG"/>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C084E039-BD91-4562-8C79-D8D2FBBD45CB}" type="slidenum">
              <a:rPr lang="en-SG" smtClean="0"/>
              <a:pPr/>
              <a:t>‹#›</a:t>
            </a:fld>
            <a:endParaRPr lang="en-SG"/>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SG"/>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SG"/>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Date Placeholder 3"/>
          <p:cNvSpPr>
            <a:spLocks noGrp="1"/>
          </p:cNvSpPr>
          <p:nvPr>
            <p:ph type="dt" sz="half" idx="10"/>
          </p:nvPr>
        </p:nvSpPr>
        <p:spPr/>
        <p:txBody>
          <a:bodyPr/>
          <a:lstStyle/>
          <a:p>
            <a:fld id="{E1493908-C4D2-421F-934C-9211E4039888}" type="datetimeFigureOut">
              <a:rPr lang="en-SG" smtClean="0"/>
              <a:pPr/>
              <a:t>11/4/2011</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C084E039-BD91-4562-8C79-D8D2FBBD45CB}" type="slidenum">
              <a:rPr lang="en-SG" smtClean="0"/>
              <a:pPr/>
              <a:t>‹#›</a:t>
            </a:fld>
            <a:endParaRPr lang="en-SG"/>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SG"/>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1493908-C4D2-421F-934C-9211E4039888}" type="datetimeFigureOut">
              <a:rPr lang="en-SG" smtClean="0"/>
              <a:pPr/>
              <a:t>11/4/2011</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C084E039-BD91-4562-8C79-D8D2FBBD45CB}" type="slidenum">
              <a:rPr lang="en-SG" smtClean="0"/>
              <a:pPr/>
              <a:t>‹#›</a:t>
            </a:fld>
            <a:endParaRPr lang="en-SG"/>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SG"/>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5" name="Date Placeholder 4"/>
          <p:cNvSpPr>
            <a:spLocks noGrp="1"/>
          </p:cNvSpPr>
          <p:nvPr>
            <p:ph type="dt" sz="half" idx="10"/>
          </p:nvPr>
        </p:nvSpPr>
        <p:spPr/>
        <p:txBody>
          <a:bodyPr/>
          <a:lstStyle/>
          <a:p>
            <a:fld id="{E1493908-C4D2-421F-934C-9211E4039888}" type="datetimeFigureOut">
              <a:rPr lang="en-SG" smtClean="0"/>
              <a:pPr/>
              <a:t>11/4/2011</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C084E039-BD91-4562-8C79-D8D2FBBD45CB}" type="slidenum">
              <a:rPr lang="en-SG" smtClean="0"/>
              <a:pPr/>
              <a:t>‹#›</a:t>
            </a:fld>
            <a:endParaRPr lang="en-SG"/>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SG"/>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7" name="Date Placeholder 6"/>
          <p:cNvSpPr>
            <a:spLocks noGrp="1"/>
          </p:cNvSpPr>
          <p:nvPr>
            <p:ph type="dt" sz="half" idx="10"/>
          </p:nvPr>
        </p:nvSpPr>
        <p:spPr/>
        <p:txBody>
          <a:bodyPr/>
          <a:lstStyle/>
          <a:p>
            <a:fld id="{E1493908-C4D2-421F-934C-9211E4039888}" type="datetimeFigureOut">
              <a:rPr lang="en-SG" smtClean="0"/>
              <a:pPr/>
              <a:t>11/4/2011</a:t>
            </a:fld>
            <a:endParaRPr lang="en-SG"/>
          </a:p>
        </p:txBody>
      </p:sp>
      <p:sp>
        <p:nvSpPr>
          <p:cNvPr id="8" name="Footer Placeholder 7"/>
          <p:cNvSpPr>
            <a:spLocks noGrp="1"/>
          </p:cNvSpPr>
          <p:nvPr>
            <p:ph type="ftr" sz="quarter" idx="11"/>
          </p:nvPr>
        </p:nvSpPr>
        <p:spPr/>
        <p:txBody>
          <a:bodyPr/>
          <a:lstStyle/>
          <a:p>
            <a:endParaRPr lang="en-SG"/>
          </a:p>
        </p:txBody>
      </p:sp>
      <p:sp>
        <p:nvSpPr>
          <p:cNvPr id="9" name="Slide Number Placeholder 8"/>
          <p:cNvSpPr>
            <a:spLocks noGrp="1"/>
          </p:cNvSpPr>
          <p:nvPr>
            <p:ph type="sldNum" sz="quarter" idx="12"/>
          </p:nvPr>
        </p:nvSpPr>
        <p:spPr/>
        <p:txBody>
          <a:bodyPr/>
          <a:lstStyle/>
          <a:p>
            <a:fld id="{C084E039-BD91-4562-8C79-D8D2FBBD45CB}" type="slidenum">
              <a:rPr lang="en-SG" smtClean="0"/>
              <a:pPr/>
              <a:t>‹#›</a:t>
            </a:fld>
            <a:endParaRPr lang="en-SG"/>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SG"/>
          </a:p>
        </p:txBody>
      </p:sp>
      <p:sp>
        <p:nvSpPr>
          <p:cNvPr id="3" name="Date Placeholder 2"/>
          <p:cNvSpPr>
            <a:spLocks noGrp="1"/>
          </p:cNvSpPr>
          <p:nvPr>
            <p:ph type="dt" sz="half" idx="10"/>
          </p:nvPr>
        </p:nvSpPr>
        <p:spPr/>
        <p:txBody>
          <a:bodyPr/>
          <a:lstStyle/>
          <a:p>
            <a:fld id="{E1493908-C4D2-421F-934C-9211E4039888}" type="datetimeFigureOut">
              <a:rPr lang="en-SG" smtClean="0"/>
              <a:pPr/>
              <a:t>11/4/2011</a:t>
            </a:fld>
            <a:endParaRPr lang="en-SG"/>
          </a:p>
        </p:txBody>
      </p:sp>
      <p:sp>
        <p:nvSpPr>
          <p:cNvPr id="4" name="Footer Placeholder 3"/>
          <p:cNvSpPr>
            <a:spLocks noGrp="1"/>
          </p:cNvSpPr>
          <p:nvPr>
            <p:ph type="ftr" sz="quarter" idx="11"/>
          </p:nvPr>
        </p:nvSpPr>
        <p:spPr/>
        <p:txBody>
          <a:bodyPr/>
          <a:lstStyle/>
          <a:p>
            <a:endParaRPr lang="en-SG"/>
          </a:p>
        </p:txBody>
      </p:sp>
      <p:sp>
        <p:nvSpPr>
          <p:cNvPr id="5" name="Slide Number Placeholder 4"/>
          <p:cNvSpPr>
            <a:spLocks noGrp="1"/>
          </p:cNvSpPr>
          <p:nvPr>
            <p:ph type="sldNum" sz="quarter" idx="12"/>
          </p:nvPr>
        </p:nvSpPr>
        <p:spPr/>
        <p:txBody>
          <a:bodyPr/>
          <a:lstStyle/>
          <a:p>
            <a:fld id="{C084E039-BD91-4562-8C79-D8D2FBBD45CB}" type="slidenum">
              <a:rPr lang="en-SG" smtClean="0"/>
              <a:pPr/>
              <a:t>‹#›</a:t>
            </a:fld>
            <a:endParaRPr lang="en-SG"/>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493908-C4D2-421F-934C-9211E4039888}" type="datetimeFigureOut">
              <a:rPr lang="en-SG" smtClean="0"/>
              <a:pPr/>
              <a:t>11/4/2011</a:t>
            </a:fld>
            <a:endParaRPr lang="en-SG"/>
          </a:p>
        </p:txBody>
      </p:sp>
      <p:sp>
        <p:nvSpPr>
          <p:cNvPr id="3" name="Footer Placeholder 2"/>
          <p:cNvSpPr>
            <a:spLocks noGrp="1"/>
          </p:cNvSpPr>
          <p:nvPr>
            <p:ph type="ftr" sz="quarter" idx="11"/>
          </p:nvPr>
        </p:nvSpPr>
        <p:spPr/>
        <p:txBody>
          <a:bodyPr/>
          <a:lstStyle/>
          <a:p>
            <a:endParaRPr lang="en-SG"/>
          </a:p>
        </p:txBody>
      </p:sp>
      <p:sp>
        <p:nvSpPr>
          <p:cNvPr id="4" name="Slide Number Placeholder 3"/>
          <p:cNvSpPr>
            <a:spLocks noGrp="1"/>
          </p:cNvSpPr>
          <p:nvPr>
            <p:ph type="sldNum" sz="quarter" idx="12"/>
          </p:nvPr>
        </p:nvSpPr>
        <p:spPr/>
        <p:txBody>
          <a:bodyPr/>
          <a:lstStyle/>
          <a:p>
            <a:fld id="{C084E039-BD91-4562-8C79-D8D2FBBD45CB}" type="slidenum">
              <a:rPr lang="en-SG" smtClean="0"/>
              <a:pPr/>
              <a:t>‹#›</a:t>
            </a:fld>
            <a:endParaRPr lang="en-SG"/>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SG"/>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493908-C4D2-421F-934C-9211E4039888}" type="datetimeFigureOut">
              <a:rPr lang="en-SG" smtClean="0"/>
              <a:pPr/>
              <a:t>11/4/2011</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C084E039-BD91-4562-8C79-D8D2FBBD45CB}" type="slidenum">
              <a:rPr lang="en-SG" smtClean="0"/>
              <a:pPr/>
              <a:t>‹#›</a:t>
            </a:fld>
            <a:endParaRPr lang="en-SG"/>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SG"/>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493908-C4D2-421F-934C-9211E4039888}" type="datetimeFigureOut">
              <a:rPr lang="en-SG" smtClean="0"/>
              <a:pPr/>
              <a:t>11/4/2011</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C084E039-BD91-4562-8C79-D8D2FBBD45CB}" type="slidenum">
              <a:rPr lang="en-SG" smtClean="0"/>
              <a:pPr/>
              <a:t>‹#›</a:t>
            </a:fld>
            <a:endParaRPr lang="en-SG"/>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SG"/>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Date Placeholder 3"/>
          <p:cNvSpPr>
            <a:spLocks noGrp="1"/>
          </p:cNvSpPr>
          <p:nvPr>
            <p:ph type="dt" sz="half" idx="10"/>
          </p:nvPr>
        </p:nvSpPr>
        <p:spPr/>
        <p:txBody>
          <a:bodyPr/>
          <a:lstStyle/>
          <a:p>
            <a:fld id="{E1493908-C4D2-421F-934C-9211E4039888}" type="datetimeFigureOut">
              <a:rPr lang="en-SG" smtClean="0"/>
              <a:pPr/>
              <a:t>11/4/2011</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C084E039-BD91-4562-8C79-D8D2FBBD45CB}" type="slidenum">
              <a:rPr lang="en-SG" smtClean="0"/>
              <a:pPr/>
              <a:t>‹#›</a:t>
            </a:fld>
            <a:endParaRPr lang="en-SG"/>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SG"/>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Date Placeholder 3"/>
          <p:cNvSpPr>
            <a:spLocks noGrp="1"/>
          </p:cNvSpPr>
          <p:nvPr>
            <p:ph type="dt" sz="half" idx="10"/>
          </p:nvPr>
        </p:nvSpPr>
        <p:spPr/>
        <p:txBody>
          <a:bodyPr/>
          <a:lstStyle/>
          <a:p>
            <a:fld id="{E1493908-C4D2-421F-934C-9211E4039888}" type="datetimeFigureOut">
              <a:rPr lang="en-SG" smtClean="0"/>
              <a:pPr/>
              <a:t>11/4/2011</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C084E039-BD91-4562-8C79-D8D2FBBD45CB}" type="slidenum">
              <a:rPr lang="en-SG" smtClean="0"/>
              <a:pPr/>
              <a:t>‹#›</a:t>
            </a:fld>
            <a:endParaRPr lang="en-SG"/>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13" Type="http://schemas.openxmlformats.org/officeDocument/2006/relationships/image" Target="../media/image11.jpeg"/><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SG"/>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E1493908-C4D2-421F-934C-9211E4039888}" type="datetimeFigureOut">
              <a:rPr lang="en-SG" smtClean="0"/>
              <a:pPr/>
              <a:t>11/4/2011</a:t>
            </a:fld>
            <a:endParaRPr lang="en-SG"/>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C084E039-BD91-4562-8C79-D8D2FBBD45CB}" type="slidenum">
              <a:rPr lang="en-SG" smtClean="0"/>
              <a:pPr/>
              <a:t>‹#›</a:t>
            </a:fld>
            <a:endParaRPr lang="en-SG"/>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E1493908-C4D2-421F-934C-9211E4039888}" type="datetimeFigureOut">
              <a:rPr lang="en-SG" smtClean="0"/>
              <a:pPr/>
              <a:t>11/4/2011</a:t>
            </a:fld>
            <a:endParaRPr lang="en-SG"/>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SG"/>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C084E039-BD91-4562-8C79-D8D2FBBD45CB}" type="slidenum">
              <a:rPr lang="en-SG" smtClean="0"/>
              <a:pPr/>
              <a:t>‹#›</a:t>
            </a:fld>
            <a:endParaRPr lang="en-SG"/>
          </a:p>
        </p:txBody>
      </p:sp>
    </p:spTree>
  </p:cSld>
  <p:clrMap bg1="lt1" tx1="dk1" bg2="lt2" tx2="dk2" accent1="accent1" accent2="accent2" accent3="accent3" accent4="accent4" accent5="accent5" accent6="accent6" hlink="hlink" folHlink="folHlink"/>
  <p:sldLayoutIdLst>
    <p:sldLayoutId id="2147484033"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E1493908-C4D2-421F-934C-9211E4039888}" type="datetimeFigureOut">
              <a:rPr lang="en-SG" smtClean="0"/>
              <a:pPr/>
              <a:t>11/4/2011</a:t>
            </a:fld>
            <a:endParaRPr lang="en-SG"/>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SG"/>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C084E039-BD91-4562-8C79-D8D2FBBD45CB}" type="slidenum">
              <a:rPr lang="en-SG" smtClean="0"/>
              <a:pPr/>
              <a:t>‹#›</a:t>
            </a:fld>
            <a:endParaRPr lang="en-SG"/>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E1493908-C4D2-421F-934C-9211E4039888}" type="datetimeFigureOut">
              <a:rPr lang="en-SG" smtClean="0"/>
              <a:pPr/>
              <a:t>11/4/2011</a:t>
            </a:fld>
            <a:endParaRPr lang="en-SG"/>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SG"/>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C084E039-BD91-4562-8C79-D8D2FBBD45CB}" type="slidenum">
              <a:rPr lang="en-SG" smtClean="0"/>
              <a:pPr/>
              <a:t>‹#›</a:t>
            </a:fld>
            <a:endParaRPr lang="en-SG"/>
          </a:p>
        </p:txBody>
      </p:sp>
    </p:spTree>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E1493908-C4D2-421F-934C-9211E4039888}" type="datetimeFigureOut">
              <a:rPr lang="en-SG" smtClean="0"/>
              <a:pPr/>
              <a:t>11/4/2011</a:t>
            </a:fld>
            <a:endParaRPr lang="en-SG"/>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SG"/>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C084E039-BD91-4562-8C79-D8D2FBBD45CB}" type="slidenum">
              <a:rPr lang="en-SG" smtClean="0"/>
              <a:pPr/>
              <a:t>‹#›</a:t>
            </a:fld>
            <a:endParaRPr lang="en-SG"/>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E1493908-C4D2-421F-934C-9211E4039888}" type="datetimeFigureOut">
              <a:rPr lang="en-SG" smtClean="0"/>
              <a:pPr/>
              <a:t>11/4/2011</a:t>
            </a:fld>
            <a:endParaRPr lang="en-SG"/>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SG"/>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084E039-BD91-4562-8C79-D8D2FBBD45CB}" type="slidenum">
              <a:rPr lang="en-SG" smtClean="0"/>
              <a:pPr/>
              <a:t>‹#›</a:t>
            </a:fld>
            <a:endParaRPr lang="en-SG"/>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E1493908-C4D2-421F-934C-9211E4039888}" type="datetimeFigureOut">
              <a:rPr lang="en-SG" smtClean="0"/>
              <a:pPr/>
              <a:t>11/4/2011</a:t>
            </a:fld>
            <a:endParaRPr lang="en-SG"/>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SG"/>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C084E039-BD91-4562-8C79-D8D2FBBD45CB}" type="slidenum">
              <a:rPr lang="en-SG" smtClean="0"/>
              <a:pPr/>
              <a:t>‹#›</a:t>
            </a:fld>
            <a:endParaRPr lang="en-SG"/>
          </a:p>
        </p:txBody>
      </p:sp>
    </p:spTree>
  </p:cSld>
  <p:clrMap bg1="dk1" tx1="lt1" bg2="dk2" tx2="lt2" accent1="accent1" accent2="accent2" accent3="accent3" accent4="accent4" accent5="accent5" accent6="accent6" hlink="hlink" folHlink="folHlink"/>
  <p:sldLayoutIdLst>
    <p:sldLayoutId id="2147483937" r:id="rId1"/>
    <p:sldLayoutId id="2147483938" r:id="rId2"/>
    <p:sldLayoutId id="2147483939" r:id="rId3"/>
    <p:sldLayoutId id="2147483940" r:id="rId4"/>
    <p:sldLayoutId id="2147483941" r:id="rId5"/>
    <p:sldLayoutId id="2147483942" r:id="rId6"/>
    <p:sldLayoutId id="2147483943" r:id="rId7"/>
    <p:sldLayoutId id="2147483944" r:id="rId8"/>
    <p:sldLayoutId id="2147483945" r:id="rId9"/>
    <p:sldLayoutId id="2147483946" r:id="rId10"/>
    <p:sldLayoutId id="2147483947"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E1493908-C4D2-421F-934C-9211E4039888}" type="datetimeFigureOut">
              <a:rPr lang="en-SG" smtClean="0"/>
              <a:pPr/>
              <a:t>11/4/2011</a:t>
            </a:fld>
            <a:endParaRPr lang="en-SG"/>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SG"/>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C084E039-BD91-4562-8C79-D8D2FBBD45CB}" type="slidenum">
              <a:rPr lang="en-SG" smtClean="0"/>
              <a:pPr/>
              <a:t>‹#›</a:t>
            </a:fld>
            <a:endParaRPr lang="en-SG"/>
          </a:p>
        </p:txBody>
      </p:sp>
    </p:spTree>
  </p:cSld>
  <p:clrMap bg1="lt1" tx1="dk1" bg2="lt2" tx2="dk2" accent1="accent1" accent2="accent2" accent3="accent3" accent4="accent4" accent5="accent5" accent6="accent6" hlink="hlink" folHlink="folHlink"/>
  <p:sldLayoutIdLst>
    <p:sldLayoutId id="2147483949" r:id="rId1"/>
    <p:sldLayoutId id="2147483950" r:id="rId2"/>
    <p:sldLayoutId id="2147483951" r:id="rId3"/>
    <p:sldLayoutId id="2147483952" r:id="rId4"/>
    <p:sldLayoutId id="2147483953" r:id="rId5"/>
    <p:sldLayoutId id="2147483954" r:id="rId6"/>
    <p:sldLayoutId id="2147483955" r:id="rId7"/>
    <p:sldLayoutId id="2147483956" r:id="rId8"/>
    <p:sldLayoutId id="2147483957" r:id="rId9"/>
    <p:sldLayoutId id="2147483958" r:id="rId10"/>
    <p:sldLayoutId id="2147483959"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E1493908-C4D2-421F-934C-9211E4039888}" type="datetimeFigureOut">
              <a:rPr lang="en-SG" smtClean="0"/>
              <a:pPr/>
              <a:t>11/4/2011</a:t>
            </a:fld>
            <a:endParaRPr lang="en-SG"/>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SG"/>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C084E039-BD91-4562-8C79-D8D2FBBD45CB}" type="slidenum">
              <a:rPr lang="en-SG" smtClean="0"/>
              <a:pPr/>
              <a:t>‹#›</a:t>
            </a:fld>
            <a:endParaRPr lang="en-SG"/>
          </a:p>
        </p:txBody>
      </p:sp>
    </p:spTree>
  </p:cSld>
  <p:clrMap bg1="lt1" tx1="dk1" bg2="lt2" tx2="dk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SG"/>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493908-C4D2-421F-934C-9211E4039888}" type="datetimeFigureOut">
              <a:rPr lang="en-SG" smtClean="0"/>
              <a:pPr/>
              <a:t>11/4/2011</a:t>
            </a:fld>
            <a:endParaRPr lang="en-SG"/>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G"/>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84E039-BD91-4562-8C79-D8D2FBBD45CB}" type="slidenum">
              <a:rPr lang="en-SG" smtClean="0"/>
              <a:pPr/>
              <a:t>‹#›</a:t>
            </a:fld>
            <a:endParaRPr lang="en-SG"/>
          </a:p>
        </p:txBody>
      </p:sp>
    </p:spTree>
  </p:cSld>
  <p:clrMap bg1="lt1" tx1="dk1" bg2="lt2" tx2="dk2" accent1="accent1" accent2="accent2" accent3="accent3" accent4="accent4" accent5="accent5" accent6="accent6" hlink="hlink" folHlink="folHlink"/>
  <p:sldLayoutIdLst>
    <p:sldLayoutId id="2147483985" r:id="rId1"/>
    <p:sldLayoutId id="2147483986" r:id="rId2"/>
    <p:sldLayoutId id="2147483987" r:id="rId3"/>
    <p:sldLayoutId id="2147483988" r:id="rId4"/>
    <p:sldLayoutId id="2147483989" r:id="rId5"/>
    <p:sldLayoutId id="2147483990" r:id="rId6"/>
    <p:sldLayoutId id="2147483991" r:id="rId7"/>
    <p:sldLayoutId id="2147483992" r:id="rId8"/>
    <p:sldLayoutId id="2147483993" r:id="rId9"/>
    <p:sldLayoutId id="2147483994" r:id="rId10"/>
    <p:sldLayoutId id="21474839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5.xml"/></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5.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25.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8.xml"/></Relationships>
</file>

<file path=ppt/slides/_rels/slide1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3.xml"/></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xml"/><Relationship Id="rId1" Type="http://schemas.openxmlformats.org/officeDocument/2006/relationships/slideLayout" Target="../slideLayouts/slideLayout5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07.xml"/></Relationships>
</file>

<file path=ppt/slides/_rels/slide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07.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89.xml"/><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http://www.google.com.sg/imgres?imgurl=http://bulletin.counties.org/docs/files/Image/report.jpg&amp;imgrefurl=http://bulletin.counties.org/index.aspx?i=17EC4BFB30974E96B64BD5861665B432&amp;usg=__UrYCJIVAdmcwXENoseePfZhIGpc=&amp;h=1035&amp;w=1287&amp;sz=104&amp;hl=en&amp;start=2&amp;zoom=1&amp;um=1&amp;itbs=1&amp;tbnid=-nmAkkC68t3JjM:&amp;tbnh=121&amp;tbnw=150&amp;prev=/images?q=report&amp;um=1&amp;hl=en&amp;rlz=1W1GGLL_en&amp;tbs=isch:1&amp;ei=qxuVTbbLKYeougOL1OnvCw" TargetMode="External"/><Relationship Id="rId1" Type="http://schemas.openxmlformats.org/officeDocument/2006/relationships/slideLayout" Target="../slideLayouts/slideLayout46.xml"/><Relationship Id="rId5" Type="http://schemas.openxmlformats.org/officeDocument/2006/relationships/image" Target="../media/image18.jpeg"/><Relationship Id="rId4" Type="http://schemas.openxmlformats.org/officeDocument/2006/relationships/hyperlink" Target="http://www.google.com.sg/imgres?imgurl=http://www.ultimus.com/Portals/54405/images/report.jpg&amp;imgrefurl=http://www.ultimus.com/Downloads/&amp;usg=__RM3YfJonM9F6xqiEtXMZJnMwxog=&amp;h=300&amp;w=400&amp;sz=22&amp;hl=en&amp;start=3&amp;zoom=1&amp;um=1&amp;itbs=1&amp;tbnid=RIOuURHuvdpH5M:&amp;tbnh=93&amp;tbnw=124&amp;prev=/images?q=report&amp;um=1&amp;hl=en&amp;rlz=1W1GGLL_en&amp;tbs=isch:1&amp;ei=qxuVTbbLKYeougOL1OnvCw"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www.google.com.sg/imgres?imgurl=http://www.revenue.state.ak.us/treasury/policies/BS00979_.gif&amp;imgrefurl=http://www.revenue.state.ak.us/treasury/policies/manual.htm&amp;usg=__vsvvfgc1_Eg-hn3iD5modJJ89Fg=&amp;h=364&amp;w=341&amp;sz=9&amp;hl=en&amp;start=7&amp;zoom=1&amp;um=1&amp;itbs=1&amp;tbnid=9VV3efwC18io5M:&amp;tbnh=121&amp;tbnw=113&amp;prev=/images?q=procedures&amp;um=1&amp;hl=en&amp;sa=X&amp;rlz=1W1GGLL_en&amp;tbs=isch:1,itp:clipart" TargetMode="External"/><Relationship Id="rId1" Type="http://schemas.openxmlformats.org/officeDocument/2006/relationships/slideLayout" Target="../slideLayouts/slideLayout46.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hyperlink" Target="http://www.google.com.sg/imgres?imgurl=http://www.2ndbeaverbank.ca/images/book_clipart_2.gif&amp;imgrefurl=http://www.2ndbeaverbank.ca/links.php&amp;usg=__y37ib8p57bDNJtOAdu36BsVkp1I=&amp;h=300&amp;w=300&amp;sz=19&amp;hl=en&amp;start=11&amp;zoom=1&amp;um=1&amp;itbs=1&amp;tbnid=U4ap3fRZ91n4WM:&amp;tbnh=116&amp;tbnw=116&amp;prev=/images?q=procedures&amp;um=1&amp;hl=en&amp;sa=X&amp;rlz=1W1GGLL_en&amp;tbs=isch:1,itp:clipart"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hyperlink" Target="http://www.google.com.sg/imgres?imgurl=http://bridgewaygym.files.wordpress.com/2011/01/survey_dude.jpg&amp;imgrefurl=http://bridgewaygym.wordpress.com/2011/01/14/new-link-to-an-old-survey/&amp;usg=__tp6HzVZDxqZngb3Sv-PY3INvn3E=&amp;h=370&amp;w=300&amp;sz=20&amp;hl=en&amp;start=12&amp;zoom=1&amp;um=1&amp;itbs=1&amp;tbnid=wZLV1rRGGde41M:&amp;tbnh=122&amp;tbnw=99&amp;prev=/images?q=survey&amp;um=1&amp;hl=en&amp;rlz=1W1GGLL_en&amp;tbs=isch:1,itp:clipart&amp;ei=fRyVTdD_DYuWvAPa8dntCw" TargetMode="External"/><Relationship Id="rId1" Type="http://schemas.openxmlformats.org/officeDocument/2006/relationships/slideLayout" Target="../slideLayouts/slideLayout46.xml"/><Relationship Id="rId5" Type="http://schemas.openxmlformats.org/officeDocument/2006/relationships/image" Target="../media/image23.jpeg"/><Relationship Id="rId4" Type="http://schemas.openxmlformats.org/officeDocument/2006/relationships/hyperlink" Target="http://www.google.com.sg/imgres?imgurl=http://albanylawtech.files.wordpress.com/2010/09/survey.gif&amp;imgrefurl=https://albanylawtech.wordpress.com/category/legal-education/engagement/&amp;usg=__sGfTE2i4YdZlwBasE9ZmVIwLzOU=&amp;h=637&amp;w=640&amp;sz=47&amp;hl=en&amp;start=5&amp;zoom=1&amp;um=1&amp;itbs=1&amp;tbnid=cX4Icq2RrW148M:&amp;tbnh=136&amp;tbnw=137&amp;prev=/images?q=survey&amp;um=1&amp;hl=en&amp;rlz=1W1GGLL_en&amp;tbs=isch:1,itp:clipart&amp;ei=fRyVTdD_DYuWvAPa8dntCw"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hyperlink" Target="http://www.google.com.sg/imgres?imgurl=http://4.bp.blogspot.com/_Pk7oDBSoHvI/TRaOdTnV_XI/AAAAAAAAAJA/1vBSIFwr3is/s1600/teamwork.jpg&amp;imgrefurl=http://shadesofsinatra.com/real-teamwork-lesson-plan/&amp;usg=__skSi5zeANi3gFD_X4eib_IRPq80=&amp;h=338&amp;w=450&amp;sz=135&amp;hl=en&amp;start=4&amp;zoom=1&amp;um=1&amp;itbs=1&amp;tbnid=DY6yPYyLrM6e9M:&amp;tbnh=95&amp;tbnw=127&amp;prev=/images?q=teamwork+motivational+poster&amp;um=1&amp;hl=en&amp;rlz=1W1GGLL_en&amp;tbs=isch:1,itp:clipart&amp;ei=7xyVTdHDIIHovQPrr4yBDA" TargetMode="External"/><Relationship Id="rId1" Type="http://schemas.openxmlformats.org/officeDocument/2006/relationships/slideLayout" Target="../slideLayouts/slideLayout4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1520" y="1268760"/>
            <a:ext cx="8568952" cy="864096"/>
          </a:xfrm>
          <a:ln>
            <a:noFill/>
          </a:ln>
          <a:effectLst>
            <a:glow rad="228600">
              <a:schemeClr val="accent6">
                <a:satMod val="175000"/>
                <a:alpha val="40000"/>
              </a:scheme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noAutofit/>
            <a:scene3d>
              <a:camera prst="orthographicFront"/>
              <a:lightRig rig="freezing" dir="t">
                <a:rot lat="0" lon="0" rev="5640000"/>
              </a:lightRig>
            </a:scene3d>
            <a:sp3d prstMaterial="flat">
              <a:bevelT w="38100" h="38100"/>
              <a:contourClr>
                <a:schemeClr val="tx2"/>
              </a:contourClr>
            </a:sp3d>
          </a:bodyPr>
          <a:lstStyle/>
          <a:p>
            <a:pPr algn="ctr"/>
            <a:r>
              <a:rPr lang="en-US" sz="6000" dirty="0" smtClean="0">
                <a:solidFill>
                  <a:schemeClr val="accent3">
                    <a:lumMod val="75000"/>
                  </a:schemeClr>
                </a:solidFill>
              </a:rPr>
              <a:t>RE Project </a:t>
            </a:r>
            <a:br>
              <a:rPr lang="en-US" sz="6000" dirty="0" smtClean="0">
                <a:solidFill>
                  <a:schemeClr val="accent3">
                    <a:lumMod val="75000"/>
                  </a:schemeClr>
                </a:solidFill>
              </a:rPr>
            </a:br>
            <a:r>
              <a:rPr lang="en-US" sz="6000" dirty="0" smtClean="0">
                <a:solidFill>
                  <a:schemeClr val="accent3">
                    <a:lumMod val="75000"/>
                  </a:schemeClr>
                </a:solidFill>
              </a:rPr>
              <a:t>Oral Presentation</a:t>
            </a:r>
            <a:endParaRPr lang="en-SG" sz="6000" dirty="0">
              <a:solidFill>
                <a:schemeClr val="accent3">
                  <a:lumMod val="75000"/>
                </a:schemeClr>
              </a:solidFill>
            </a:endParaRPr>
          </a:p>
        </p:txBody>
      </p:sp>
      <p:sp>
        <p:nvSpPr>
          <p:cNvPr id="3" name="Subtitle 2"/>
          <p:cNvSpPr>
            <a:spLocks noGrp="1"/>
          </p:cNvSpPr>
          <p:nvPr>
            <p:ph type="subTitle" idx="1"/>
          </p:nvPr>
        </p:nvSpPr>
        <p:spPr>
          <a:xfrm>
            <a:off x="1259632" y="2060848"/>
            <a:ext cx="6400800" cy="864096"/>
          </a:xfrm>
          <a:effectLst>
            <a:reflection blurRad="6350" stA="50000" endA="300" endPos="90000" dir="5400000" sy="-100000" algn="bl" rotWithShape="0"/>
          </a:effectLst>
        </p:spPr>
        <p:txBody>
          <a:bodyPr>
            <a:noAutofit/>
          </a:bodyPr>
          <a:lstStyle/>
          <a:p>
            <a:pPr algn="ctr"/>
            <a:r>
              <a:rPr lang="en-US" sz="2800" dirty="0" smtClean="0">
                <a:solidFill>
                  <a:srgbClr val="7030A0"/>
                </a:solidFill>
              </a:rPr>
              <a:t>How Addiction to Facebook Games Affect RI Year 2 Students’ Academic Performance</a:t>
            </a:r>
            <a:endParaRPr lang="en-SG" sz="2800" dirty="0">
              <a:solidFill>
                <a:srgbClr val="7030A0"/>
              </a:solidFill>
            </a:endParaRPr>
          </a:p>
        </p:txBody>
      </p:sp>
      <p:sp>
        <p:nvSpPr>
          <p:cNvPr id="4" name="TextBox 3"/>
          <p:cNvSpPr txBox="1"/>
          <p:nvPr/>
        </p:nvSpPr>
        <p:spPr>
          <a:xfrm>
            <a:off x="1691680" y="4149080"/>
            <a:ext cx="5688632" cy="1631216"/>
          </a:xfrm>
          <a:prstGeom prst="rect">
            <a:avLst/>
          </a:prstGeom>
          <a:noFill/>
          <a:scene3d>
            <a:camera prst="orthographicFront"/>
            <a:lightRig rig="threePt" dir="t"/>
          </a:scene3d>
          <a:sp3d>
            <a:bevelT prst="slope"/>
          </a:sp3d>
        </p:spPr>
        <p:txBody>
          <a:bodyPr wrap="square" rtlCol="0">
            <a:spAutoFit/>
          </a:bodyPr>
          <a:lstStyle/>
          <a:p>
            <a:r>
              <a:rPr lang="en-US" sz="2000" dirty="0" smtClean="0">
                <a:latin typeface="Arial" pitchFamily="34" charset="0"/>
                <a:cs typeface="Arial" pitchFamily="34" charset="0"/>
              </a:rPr>
              <a:t>By : Group Leader : Charles Teo</a:t>
            </a:r>
          </a:p>
          <a:p>
            <a:r>
              <a:rPr lang="en-US" sz="2000" dirty="0">
                <a:latin typeface="Arial" pitchFamily="34" charset="0"/>
                <a:cs typeface="Arial" pitchFamily="34" charset="0"/>
              </a:rPr>
              <a:t> </a:t>
            </a:r>
            <a:r>
              <a:rPr lang="en-US" sz="2000" dirty="0" smtClean="0">
                <a:latin typeface="Arial" pitchFamily="34" charset="0"/>
                <a:cs typeface="Arial" pitchFamily="34" charset="0"/>
              </a:rPr>
              <a:t>      Group Member: Terence Lee</a:t>
            </a:r>
          </a:p>
          <a:p>
            <a:r>
              <a:rPr lang="en-US" sz="2000" dirty="0">
                <a:latin typeface="Arial" pitchFamily="34" charset="0"/>
                <a:cs typeface="Arial" pitchFamily="34" charset="0"/>
              </a:rPr>
              <a:t>	</a:t>
            </a:r>
            <a:r>
              <a:rPr lang="en-US" sz="2000" dirty="0" smtClean="0">
                <a:latin typeface="Arial" pitchFamily="34" charset="0"/>
                <a:cs typeface="Arial" pitchFamily="34" charset="0"/>
              </a:rPr>
              <a:t>	       Yang QiaoHao</a:t>
            </a:r>
          </a:p>
          <a:p>
            <a:r>
              <a:rPr lang="en-US" sz="2000" dirty="0">
                <a:latin typeface="Arial" pitchFamily="34" charset="0"/>
                <a:cs typeface="Arial" pitchFamily="34" charset="0"/>
              </a:rPr>
              <a:t>	</a:t>
            </a:r>
            <a:r>
              <a:rPr lang="en-US" sz="2000" dirty="0" smtClean="0">
                <a:latin typeface="Arial" pitchFamily="34" charset="0"/>
                <a:cs typeface="Arial" pitchFamily="34" charset="0"/>
              </a:rPr>
              <a:t>	       Zhao XingYu</a:t>
            </a:r>
          </a:p>
          <a:p>
            <a:r>
              <a:rPr lang="en-US" sz="2000" dirty="0">
                <a:latin typeface="Arial" pitchFamily="34" charset="0"/>
                <a:cs typeface="Arial" pitchFamily="34" charset="0"/>
              </a:rPr>
              <a:t>	</a:t>
            </a:r>
            <a:r>
              <a:rPr lang="en-US" sz="2000" dirty="0" smtClean="0">
                <a:latin typeface="Arial" pitchFamily="34" charset="0"/>
                <a:cs typeface="Arial" pitchFamily="34" charset="0"/>
              </a:rPr>
              <a:t>	       Zhuang Xun Heng ( Simon )</a:t>
            </a:r>
            <a:endParaRPr lang="en-SG" sz="2000" dirty="0">
              <a:latin typeface="Arial" pitchFamily="34" charset="0"/>
              <a:cs typeface="Arial" pitchFamily="34" charset="0"/>
            </a:endParaRPr>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8)">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ssolve">
                                      <p:cBhvr>
                                        <p:cTn id="12" dur="1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5" presetClass="entr" presetSubtype="0" fill="hold" grpId="0" nodeType="clickEffect">
                                  <p:stCondLst>
                                    <p:cond delay="0"/>
                                  </p:stCondLst>
                                  <p:iterate type="lt">
                                    <p:tmPct val="10000"/>
                                  </p:iterate>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ppt_w</p:attrName>
                                        </p:attrNameLst>
                                      </p:cBhvr>
                                      <p:tavLst>
                                        <p:tav tm="0" fmla="#ppt_w*sin(2.5*pi*$)">
                                          <p:val>
                                            <p:fltVal val="0"/>
                                          </p:val>
                                        </p:tav>
                                        <p:tav tm="100000">
                                          <p:val>
                                            <p:fltVal val="1"/>
                                          </p:val>
                                        </p:tav>
                                      </p:tavLst>
                                    </p:anim>
                                    <p:anim calcmode="lin" valueType="num">
                                      <p:cBhvr>
                                        <p:cTn id="19" dur="1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advAuto="1000"/>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5123" name="Rectangle 3"/>
          <p:cNvSpPr>
            <a:spLocks noChangeArrowheads="1"/>
          </p:cNvSpPr>
          <p:nvPr/>
        </p:nvSpPr>
        <p:spPr bwMode="auto">
          <a:xfrm>
            <a:off x="323528" y="8424530"/>
            <a:ext cx="9144000" cy="0"/>
          </a:xfrm>
          <a:prstGeom prst="rect">
            <a:avLst/>
          </a:prstGeom>
          <a:solidFill>
            <a:srgbClr val="FFFFFF"/>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 name="TextBox 10"/>
          <p:cNvSpPr txBox="1"/>
          <p:nvPr/>
        </p:nvSpPr>
        <p:spPr>
          <a:xfrm>
            <a:off x="2123728" y="548680"/>
            <a:ext cx="4968552" cy="584775"/>
          </a:xfrm>
          <a:prstGeom prst="rect">
            <a:avLst/>
          </a:prstGeom>
          <a:noFill/>
        </p:spPr>
        <p:txBody>
          <a:bodyPr wrap="square" rtlCol="0">
            <a:spAutoFit/>
          </a:bodyPr>
          <a:lstStyle/>
          <a:p>
            <a:pPr algn="ctr"/>
            <a:r>
              <a:rPr lang="en-US" sz="3200" dirty="0" smtClean="0"/>
              <a:t>Results and Analysis</a:t>
            </a:r>
            <a:endParaRPr lang="en-US" dirty="0"/>
          </a:p>
        </p:txBody>
      </p:sp>
      <p:graphicFrame>
        <p:nvGraphicFramePr>
          <p:cNvPr id="12" name="Chart 11"/>
          <p:cNvGraphicFramePr/>
          <p:nvPr/>
        </p:nvGraphicFramePr>
        <p:xfrm>
          <a:off x="4211960" y="1628800"/>
          <a:ext cx="4644008" cy="4680520"/>
        </p:xfrm>
        <a:graphic>
          <a:graphicData uri="http://schemas.openxmlformats.org/drawingml/2006/chart">
            <c:chart xmlns:c="http://schemas.openxmlformats.org/drawingml/2006/chart" xmlns:r="http://schemas.openxmlformats.org/officeDocument/2006/relationships" r:id="rId3"/>
          </a:graphicData>
        </a:graphic>
      </p:graphicFrame>
      <p:sp>
        <p:nvSpPr>
          <p:cNvPr id="13" name="TextBox 12"/>
          <p:cNvSpPr txBox="1"/>
          <p:nvPr/>
        </p:nvSpPr>
        <p:spPr>
          <a:xfrm>
            <a:off x="251520" y="2636912"/>
            <a:ext cx="4032448" cy="2554545"/>
          </a:xfrm>
          <a:prstGeom prst="rect">
            <a:avLst/>
          </a:prstGeom>
          <a:noFill/>
        </p:spPr>
        <p:txBody>
          <a:bodyPr wrap="square" rtlCol="0">
            <a:spAutoFit/>
          </a:bodyPr>
          <a:lstStyle/>
          <a:p>
            <a:pPr marL="90488" indent="-90488">
              <a:buFont typeface="Arial" pitchFamily="34" charset="0"/>
              <a:buChar char="•"/>
            </a:pPr>
            <a:r>
              <a:rPr lang="en-US" sz="2000" dirty="0" smtClean="0"/>
              <a:t>Majority of the RI Sec 2s love to play Mousehunt and Backyard Monsters.</a:t>
            </a:r>
          </a:p>
          <a:p>
            <a:pPr marL="90488" indent="-90488">
              <a:buFont typeface="Arial" pitchFamily="34" charset="0"/>
              <a:buChar char="•"/>
            </a:pPr>
            <a:endParaRPr lang="en-US" sz="2000" dirty="0" smtClean="0"/>
          </a:p>
          <a:p>
            <a:pPr marL="90488" indent="-90488">
              <a:buFont typeface="Arial" pitchFamily="34" charset="0"/>
              <a:buChar char="•"/>
            </a:pPr>
            <a:r>
              <a:rPr lang="en-US" sz="2000" dirty="0" smtClean="0"/>
              <a:t>We can conclude that RI Sec 2s play Facebook games that allow them to interact a lot with their friends.</a:t>
            </a:r>
            <a:endParaRPr lang="en-US" sz="2000"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strVal val="#ppt_w*0.05"/>
                                          </p:val>
                                        </p:tav>
                                        <p:tav tm="100000">
                                          <p:val>
                                            <p:strVal val="#ppt_w"/>
                                          </p:val>
                                        </p:tav>
                                      </p:tavLst>
                                    </p:anim>
                                    <p:anim calcmode="lin" valueType="num">
                                      <p:cBhvr>
                                        <p:cTn id="8" dur="500" fill="hold"/>
                                        <p:tgtEl>
                                          <p:spTgt spid="11"/>
                                        </p:tgtEl>
                                        <p:attrNameLst>
                                          <p:attrName>ppt_h</p:attrName>
                                        </p:attrNameLst>
                                      </p:cBhvr>
                                      <p:tavLst>
                                        <p:tav tm="0">
                                          <p:val>
                                            <p:strVal val="#ppt_h"/>
                                          </p:val>
                                        </p:tav>
                                        <p:tav tm="100000">
                                          <p:val>
                                            <p:strVal val="#ppt_h"/>
                                          </p:val>
                                        </p:tav>
                                      </p:tavLst>
                                    </p:anim>
                                    <p:anim calcmode="lin" valueType="num">
                                      <p:cBhvr>
                                        <p:cTn id="9" dur="500" fill="hold"/>
                                        <p:tgtEl>
                                          <p:spTgt spid="11"/>
                                        </p:tgtEl>
                                        <p:attrNameLst>
                                          <p:attrName>ppt_x</p:attrName>
                                        </p:attrNameLst>
                                      </p:cBhvr>
                                      <p:tavLst>
                                        <p:tav tm="0">
                                          <p:val>
                                            <p:strVal val="#ppt_x-.2"/>
                                          </p:val>
                                        </p:tav>
                                        <p:tav tm="100000">
                                          <p:val>
                                            <p:strVal val="#ppt_x"/>
                                          </p:val>
                                        </p:tav>
                                      </p:tavLst>
                                    </p:anim>
                                    <p:anim calcmode="lin" valueType="num">
                                      <p:cBhvr>
                                        <p:cTn id="10" dur="500" fill="hold"/>
                                        <p:tgtEl>
                                          <p:spTgt spid="11"/>
                                        </p:tgtEl>
                                        <p:attrNameLst>
                                          <p:attrName>ppt_y</p:attrName>
                                        </p:attrNameLst>
                                      </p:cBhvr>
                                      <p:tavLst>
                                        <p:tav tm="0">
                                          <p:val>
                                            <p:strVal val="#ppt_y"/>
                                          </p:val>
                                        </p:tav>
                                        <p:tav tm="100000">
                                          <p:val>
                                            <p:strVal val="#ppt_y"/>
                                          </p:val>
                                        </p:tav>
                                      </p:tavLst>
                                    </p:anim>
                                    <p:animEffect transition="in" filter="fade">
                                      <p:cBhvr>
                                        <p:cTn id="11" dur="500"/>
                                        <p:tgtEl>
                                          <p:spTgt spid="11"/>
                                        </p:tgtEl>
                                      </p:cBhvr>
                                    </p:animEffect>
                                  </p:childTnLst>
                                </p:cTn>
                              </p:par>
                            </p:childTnLst>
                          </p:cTn>
                        </p:par>
                      </p:childTnLst>
                    </p:cTn>
                  </p:par>
                  <p:par>
                    <p:cTn id="12" fill="hold">
                      <p:stCondLst>
                        <p:cond delay="indefinite"/>
                      </p:stCondLst>
                      <p:childTnLst>
                        <p:par>
                          <p:cTn id="13" fill="hold">
                            <p:stCondLst>
                              <p:cond delay="0"/>
                            </p:stCondLst>
                            <p:childTnLst>
                              <p:par>
                                <p:cTn id="14" presetID="35" presetClass="entr" presetSubtype="0" fill="hold" grpId="0" nodeType="click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1000"/>
                                        <p:tgtEl>
                                          <p:spTgt spid="13"/>
                                        </p:tgtEl>
                                      </p:cBhvr>
                                    </p:animEffect>
                                    <p:anim calcmode="lin" valueType="num">
                                      <p:cBhvr>
                                        <p:cTn id="17" dur="1000" fill="hold"/>
                                        <p:tgtEl>
                                          <p:spTgt spid="13"/>
                                        </p:tgtEl>
                                        <p:attrNameLst>
                                          <p:attrName>style.rotation</p:attrName>
                                        </p:attrNameLst>
                                      </p:cBhvr>
                                      <p:tavLst>
                                        <p:tav tm="0">
                                          <p:val>
                                            <p:fltVal val="720"/>
                                          </p:val>
                                        </p:tav>
                                        <p:tav tm="100000">
                                          <p:val>
                                            <p:fltVal val="0"/>
                                          </p:val>
                                        </p:tav>
                                      </p:tavLst>
                                    </p:anim>
                                    <p:anim calcmode="lin" valueType="num">
                                      <p:cBhvr>
                                        <p:cTn id="18" dur="1000" fill="hold"/>
                                        <p:tgtEl>
                                          <p:spTgt spid="13"/>
                                        </p:tgtEl>
                                        <p:attrNameLst>
                                          <p:attrName>ppt_h</p:attrName>
                                        </p:attrNameLst>
                                      </p:cBhvr>
                                      <p:tavLst>
                                        <p:tav tm="0">
                                          <p:val>
                                            <p:fltVal val="0"/>
                                          </p:val>
                                        </p:tav>
                                        <p:tav tm="100000">
                                          <p:val>
                                            <p:strVal val="#ppt_h"/>
                                          </p:val>
                                        </p:tav>
                                      </p:tavLst>
                                    </p:anim>
                                    <p:anim calcmode="lin" valueType="num">
                                      <p:cBhvr>
                                        <p:cTn id="19" dur="1000" fill="hold"/>
                                        <p:tgtEl>
                                          <p:spTgt spid="13"/>
                                        </p:tgtEl>
                                        <p:attrNameLst>
                                          <p:attrName>ppt_w</p:attrName>
                                        </p:attrNameLst>
                                      </p:cBhvr>
                                      <p:tavLst>
                                        <p:tav tm="0">
                                          <p:val>
                                            <p:fltVal val="0"/>
                                          </p:val>
                                        </p:tav>
                                        <p:tav tm="100000">
                                          <p:val>
                                            <p:strVal val="#ppt_w"/>
                                          </p:val>
                                        </p:tav>
                                      </p:tavLst>
                                    </p:anim>
                                  </p:childTnLst>
                                </p:cTn>
                              </p:par>
                            </p:childTnLst>
                          </p:cTn>
                        </p:par>
                        <p:par>
                          <p:cTn id="20" fill="hold">
                            <p:stCondLst>
                              <p:cond delay="1000"/>
                            </p:stCondLst>
                            <p:childTnLst>
                              <p:par>
                                <p:cTn id="21" presetID="26"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down)">
                                      <p:cBhvr>
                                        <p:cTn id="23" dur="580">
                                          <p:stCondLst>
                                            <p:cond delay="0"/>
                                          </p:stCondLst>
                                        </p:cTn>
                                        <p:tgtEl>
                                          <p:spTgt spid="12"/>
                                        </p:tgtEl>
                                      </p:cBhvr>
                                    </p:animEffect>
                                    <p:anim calcmode="lin" valueType="num">
                                      <p:cBhvr>
                                        <p:cTn id="24" dur="1822"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12"/>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12"/>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12"/>
                                        </p:tgtEl>
                                        <p:attrNameLst>
                                          <p:attrName>ppt_y</p:attrName>
                                        </p:attrNameLst>
                                      </p:cBhvr>
                                      <p:tavLst>
                                        <p:tav tm="0" fmla="#ppt_y-sin(pi*$)/81">
                                          <p:val>
                                            <p:fltVal val="0"/>
                                          </p:val>
                                        </p:tav>
                                        <p:tav tm="100000">
                                          <p:val>
                                            <p:fltVal val="1"/>
                                          </p:val>
                                        </p:tav>
                                      </p:tavLst>
                                    </p:anim>
                                    <p:animScale>
                                      <p:cBhvr>
                                        <p:cTn id="29" dur="26">
                                          <p:stCondLst>
                                            <p:cond delay="650"/>
                                          </p:stCondLst>
                                        </p:cTn>
                                        <p:tgtEl>
                                          <p:spTgt spid="12"/>
                                        </p:tgtEl>
                                      </p:cBhvr>
                                      <p:to x="100000" y="60000"/>
                                    </p:animScale>
                                    <p:animScale>
                                      <p:cBhvr>
                                        <p:cTn id="30" dur="166" decel="50000">
                                          <p:stCondLst>
                                            <p:cond delay="676"/>
                                          </p:stCondLst>
                                        </p:cTn>
                                        <p:tgtEl>
                                          <p:spTgt spid="12"/>
                                        </p:tgtEl>
                                      </p:cBhvr>
                                      <p:to x="100000" y="100000"/>
                                    </p:animScale>
                                    <p:animScale>
                                      <p:cBhvr>
                                        <p:cTn id="31" dur="26">
                                          <p:stCondLst>
                                            <p:cond delay="1312"/>
                                          </p:stCondLst>
                                        </p:cTn>
                                        <p:tgtEl>
                                          <p:spTgt spid="12"/>
                                        </p:tgtEl>
                                      </p:cBhvr>
                                      <p:to x="100000" y="80000"/>
                                    </p:animScale>
                                    <p:animScale>
                                      <p:cBhvr>
                                        <p:cTn id="32" dur="166" decel="50000">
                                          <p:stCondLst>
                                            <p:cond delay="1338"/>
                                          </p:stCondLst>
                                        </p:cTn>
                                        <p:tgtEl>
                                          <p:spTgt spid="12"/>
                                        </p:tgtEl>
                                      </p:cBhvr>
                                      <p:to x="100000" y="100000"/>
                                    </p:animScale>
                                    <p:animScale>
                                      <p:cBhvr>
                                        <p:cTn id="33" dur="26">
                                          <p:stCondLst>
                                            <p:cond delay="1642"/>
                                          </p:stCondLst>
                                        </p:cTn>
                                        <p:tgtEl>
                                          <p:spTgt spid="12"/>
                                        </p:tgtEl>
                                      </p:cBhvr>
                                      <p:to x="100000" y="90000"/>
                                    </p:animScale>
                                    <p:animScale>
                                      <p:cBhvr>
                                        <p:cTn id="34" dur="166" decel="50000">
                                          <p:stCondLst>
                                            <p:cond delay="1668"/>
                                          </p:stCondLst>
                                        </p:cTn>
                                        <p:tgtEl>
                                          <p:spTgt spid="12"/>
                                        </p:tgtEl>
                                      </p:cBhvr>
                                      <p:to x="100000" y="100000"/>
                                    </p:animScale>
                                    <p:animScale>
                                      <p:cBhvr>
                                        <p:cTn id="35" dur="26">
                                          <p:stCondLst>
                                            <p:cond delay="1808"/>
                                          </p:stCondLst>
                                        </p:cTn>
                                        <p:tgtEl>
                                          <p:spTgt spid="12"/>
                                        </p:tgtEl>
                                      </p:cBhvr>
                                      <p:to x="100000" y="95000"/>
                                    </p:animScale>
                                    <p:animScale>
                                      <p:cBhvr>
                                        <p:cTn id="36" dur="166" decel="50000">
                                          <p:stCondLst>
                                            <p:cond delay="1834"/>
                                          </p:stCondLst>
                                        </p:cTn>
                                        <p:tgtEl>
                                          <p:spTgt spid="1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Graphic spid="12" grpId="0">
        <p:bldAsOne/>
      </p:bldGraphic>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graphicFrame>
        <p:nvGraphicFramePr>
          <p:cNvPr id="4" name="Chart 3"/>
          <p:cNvGraphicFramePr/>
          <p:nvPr/>
        </p:nvGraphicFramePr>
        <p:xfrm>
          <a:off x="323528" y="1556792"/>
          <a:ext cx="4680520" cy="468052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5004048" y="2564904"/>
            <a:ext cx="3888432" cy="2862322"/>
          </a:xfrm>
          <a:prstGeom prst="rect">
            <a:avLst/>
          </a:prstGeom>
          <a:noFill/>
        </p:spPr>
        <p:txBody>
          <a:bodyPr wrap="square" rtlCol="0">
            <a:spAutoFit/>
          </a:bodyPr>
          <a:lstStyle/>
          <a:p>
            <a:pPr marL="90488" indent="-90488">
              <a:buFont typeface="Arial" pitchFamily="34" charset="0"/>
              <a:buChar char="•"/>
            </a:pPr>
            <a:r>
              <a:rPr lang="en-US" dirty="0" smtClean="0">
                <a:solidFill>
                  <a:schemeClr val="tx1">
                    <a:lumMod val="95000"/>
                    <a:lumOff val="5000"/>
                  </a:schemeClr>
                </a:solidFill>
              </a:rPr>
              <a:t>Majority(45%) of the respondents play Facebook between 1 to 10 hours a week</a:t>
            </a:r>
          </a:p>
          <a:p>
            <a:pPr marL="90488" indent="-90488">
              <a:buFont typeface="Arial" pitchFamily="34" charset="0"/>
              <a:buChar char="•"/>
            </a:pPr>
            <a:endParaRPr lang="en-US" dirty="0" smtClean="0">
              <a:solidFill>
                <a:schemeClr val="tx1">
                  <a:lumMod val="95000"/>
                  <a:lumOff val="5000"/>
                </a:schemeClr>
              </a:solidFill>
            </a:endParaRPr>
          </a:p>
          <a:p>
            <a:pPr marL="90488" indent="-90488">
              <a:buFont typeface="Arial" pitchFamily="34" charset="0"/>
              <a:buChar char="•"/>
            </a:pPr>
            <a:r>
              <a:rPr lang="en-US" dirty="0" smtClean="0">
                <a:solidFill>
                  <a:schemeClr val="tx1">
                    <a:lumMod val="95000"/>
                    <a:lumOff val="5000"/>
                  </a:schemeClr>
                </a:solidFill>
              </a:rPr>
              <a:t>Nobody played Facebook for more than 20 hours a week.</a:t>
            </a:r>
          </a:p>
          <a:p>
            <a:pPr marL="90488" indent="-90488">
              <a:buFont typeface="Arial" pitchFamily="34" charset="0"/>
              <a:buChar char="•"/>
            </a:pPr>
            <a:endParaRPr lang="en-US" dirty="0" smtClean="0">
              <a:solidFill>
                <a:schemeClr val="tx1">
                  <a:lumMod val="95000"/>
                  <a:lumOff val="5000"/>
                </a:schemeClr>
              </a:solidFill>
            </a:endParaRPr>
          </a:p>
          <a:p>
            <a:pPr marL="90488" indent="-90488">
              <a:buFont typeface="Arial" pitchFamily="34" charset="0"/>
              <a:buChar char="•"/>
            </a:pPr>
            <a:r>
              <a:rPr lang="en-US" dirty="0" smtClean="0">
                <a:solidFill>
                  <a:schemeClr val="tx1">
                    <a:lumMod val="95000"/>
                    <a:lumOff val="5000"/>
                  </a:schemeClr>
                </a:solidFill>
              </a:rPr>
              <a:t>We can conclude that RI Sec 2s still have a chance to get addicted to Facebook games.</a:t>
            </a:r>
            <a:endParaRPr lang="en-US" dirty="0"/>
          </a:p>
        </p:txBody>
      </p:sp>
      <p:sp>
        <p:nvSpPr>
          <p:cNvPr id="6" name="TextBox 5"/>
          <p:cNvSpPr txBox="1"/>
          <p:nvPr/>
        </p:nvSpPr>
        <p:spPr>
          <a:xfrm>
            <a:off x="1979712" y="548680"/>
            <a:ext cx="5184576" cy="584775"/>
          </a:xfrm>
          <a:prstGeom prst="rect">
            <a:avLst/>
          </a:prstGeom>
          <a:noFill/>
        </p:spPr>
        <p:txBody>
          <a:bodyPr wrap="square" rtlCol="0">
            <a:spAutoFit/>
          </a:bodyPr>
          <a:lstStyle/>
          <a:p>
            <a:pPr algn="ctr"/>
            <a:r>
              <a:rPr lang="en-US" sz="3200" dirty="0" smtClean="0"/>
              <a:t>Results and Analysis</a:t>
            </a:r>
            <a:endParaRPr lang="en-SG" sz="3200" dirty="0"/>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strVal val="#ppt_w*0.05"/>
                                          </p:val>
                                        </p:tav>
                                        <p:tav tm="100000">
                                          <p:val>
                                            <p:strVal val="#ppt_w"/>
                                          </p:val>
                                        </p:tav>
                                      </p:tavLst>
                                    </p:anim>
                                    <p:anim calcmode="lin" valueType="num">
                                      <p:cBhvr>
                                        <p:cTn id="8" dur="500" fill="hold"/>
                                        <p:tgtEl>
                                          <p:spTgt spid="5"/>
                                        </p:tgtEl>
                                        <p:attrNameLst>
                                          <p:attrName>ppt_h</p:attrName>
                                        </p:attrNameLst>
                                      </p:cBhvr>
                                      <p:tavLst>
                                        <p:tav tm="0">
                                          <p:val>
                                            <p:strVal val="#ppt_h"/>
                                          </p:val>
                                        </p:tav>
                                        <p:tav tm="100000">
                                          <p:val>
                                            <p:strVal val="#ppt_h"/>
                                          </p:val>
                                        </p:tav>
                                      </p:tavLst>
                                    </p:anim>
                                    <p:anim calcmode="lin" valueType="num">
                                      <p:cBhvr>
                                        <p:cTn id="9" dur="500" fill="hold"/>
                                        <p:tgtEl>
                                          <p:spTgt spid="5"/>
                                        </p:tgtEl>
                                        <p:attrNameLst>
                                          <p:attrName>ppt_x</p:attrName>
                                        </p:attrNameLst>
                                      </p:cBhvr>
                                      <p:tavLst>
                                        <p:tav tm="0">
                                          <p:val>
                                            <p:strVal val="#ppt_x-.2"/>
                                          </p:val>
                                        </p:tav>
                                        <p:tav tm="100000">
                                          <p:val>
                                            <p:strVal val="#ppt_x"/>
                                          </p:val>
                                        </p:tav>
                                      </p:tavLst>
                                    </p:anim>
                                    <p:anim calcmode="lin" valueType="num">
                                      <p:cBhvr>
                                        <p:cTn id="10" dur="500" fill="hold"/>
                                        <p:tgtEl>
                                          <p:spTgt spid="5"/>
                                        </p:tgtEl>
                                        <p:attrNameLst>
                                          <p:attrName>ppt_y</p:attrName>
                                        </p:attrNameLst>
                                      </p:cBhvr>
                                      <p:tavLst>
                                        <p:tav tm="0">
                                          <p:val>
                                            <p:strVal val="#ppt_y"/>
                                          </p:val>
                                        </p:tav>
                                        <p:tav tm="100000">
                                          <p:val>
                                            <p:strVal val="#ppt_y"/>
                                          </p:val>
                                        </p:tav>
                                      </p:tavLst>
                                    </p:anim>
                                    <p:animEffect transition="in" filter="fade">
                                      <p:cBhvr>
                                        <p:cTn id="11" dur="500"/>
                                        <p:tgtEl>
                                          <p:spTgt spid="5"/>
                                        </p:tgtEl>
                                      </p:cBhvr>
                                    </p:animEffect>
                                  </p:childTnLst>
                                </p:cTn>
                              </p:par>
                              <p:par>
                                <p:cTn id="12" presetID="30" presetClass="entr" presetSubtype="0" fill="hold" grpId="0"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800" decel="100000"/>
                                        <p:tgtEl>
                                          <p:spTgt spid="4"/>
                                        </p:tgtEl>
                                      </p:cBhvr>
                                    </p:animEffect>
                                    <p:anim calcmode="lin" valueType="num">
                                      <p:cBhvr>
                                        <p:cTn id="15" dur="800" decel="100000" fill="hold"/>
                                        <p:tgtEl>
                                          <p:spTgt spid="4"/>
                                        </p:tgtEl>
                                        <p:attrNameLst>
                                          <p:attrName>style.rotation</p:attrName>
                                        </p:attrNameLst>
                                      </p:cBhvr>
                                      <p:tavLst>
                                        <p:tav tm="0">
                                          <p:val>
                                            <p:fltVal val="-90"/>
                                          </p:val>
                                        </p:tav>
                                        <p:tav tm="100000">
                                          <p:val>
                                            <p:fltVal val="0"/>
                                          </p:val>
                                        </p:tav>
                                      </p:tavLst>
                                    </p:anim>
                                    <p:anim calcmode="lin" valueType="num">
                                      <p:cBhvr>
                                        <p:cTn id="16" dur="800" decel="100000" fill="hold"/>
                                        <p:tgtEl>
                                          <p:spTgt spid="4"/>
                                        </p:tgtEl>
                                        <p:attrNameLst>
                                          <p:attrName>ppt_x</p:attrName>
                                        </p:attrNameLst>
                                      </p:cBhvr>
                                      <p:tavLst>
                                        <p:tav tm="0">
                                          <p:val>
                                            <p:strVal val="#ppt_x+0.4"/>
                                          </p:val>
                                        </p:tav>
                                        <p:tav tm="100000">
                                          <p:val>
                                            <p:strVal val="#ppt_x-0.05"/>
                                          </p:val>
                                        </p:tav>
                                      </p:tavLst>
                                    </p:anim>
                                    <p:anim calcmode="lin" valueType="num">
                                      <p:cBhvr>
                                        <p:cTn id="17" dur="800" decel="100000" fill="hold"/>
                                        <p:tgtEl>
                                          <p:spTgt spid="4"/>
                                        </p:tgtEl>
                                        <p:attrNameLst>
                                          <p:attrName>ppt_y</p:attrName>
                                        </p:attrNameLst>
                                      </p:cBhvr>
                                      <p:tavLst>
                                        <p:tav tm="0">
                                          <p:val>
                                            <p:strVal val="#ppt_y-0.4"/>
                                          </p:val>
                                        </p:tav>
                                        <p:tav tm="100000">
                                          <p:val>
                                            <p:strVal val="#ppt_y+0.1"/>
                                          </p:val>
                                        </p:tav>
                                      </p:tavLst>
                                    </p:anim>
                                    <p:anim calcmode="lin" valueType="num">
                                      <p:cBhvr>
                                        <p:cTn id="18"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19"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Interview Results and Analysis</a:t>
            </a:r>
            <a:endParaRPr lang="en-US" dirty="0"/>
          </a:p>
        </p:txBody>
      </p:sp>
      <p:sp>
        <p:nvSpPr>
          <p:cNvPr id="3" name="Content Placeholder 2"/>
          <p:cNvSpPr>
            <a:spLocks noGrp="1"/>
          </p:cNvSpPr>
          <p:nvPr>
            <p:ph sz="quarter" idx="1"/>
          </p:nvPr>
        </p:nvSpPr>
        <p:spPr>
          <a:xfrm>
            <a:off x="301752" y="1412776"/>
            <a:ext cx="8503920" cy="4896544"/>
          </a:xfrm>
        </p:spPr>
        <p:txBody>
          <a:bodyPr>
            <a:normAutofit fontScale="92500" lnSpcReduction="10000"/>
          </a:bodyPr>
          <a:lstStyle/>
          <a:p>
            <a:pPr marL="0" indent="0">
              <a:buNone/>
            </a:pPr>
            <a:endParaRPr lang="en-US" sz="1400" dirty="0" smtClean="0">
              <a:latin typeface="Arial" pitchFamily="34" charset="0"/>
              <a:cs typeface="Arial" pitchFamily="34" charset="0"/>
            </a:endParaRPr>
          </a:p>
          <a:p>
            <a:r>
              <a:rPr lang="en-US" sz="2200" dirty="0" smtClean="0">
                <a:latin typeface="Arial" pitchFamily="34" charset="0"/>
                <a:cs typeface="Arial" pitchFamily="34" charset="0"/>
              </a:rPr>
              <a:t>Games—fun, higher level of contentment, ability to attract, causing addiction.</a:t>
            </a:r>
          </a:p>
          <a:p>
            <a:endParaRPr lang="en-US" sz="2200" dirty="0" smtClean="0">
              <a:latin typeface="Arial" pitchFamily="34" charset="0"/>
              <a:cs typeface="Arial" pitchFamily="34" charset="0"/>
            </a:endParaRPr>
          </a:p>
          <a:p>
            <a:r>
              <a:rPr lang="en-US" sz="2200" dirty="0" smtClean="0">
                <a:latin typeface="Arial" pitchFamily="34" charset="0"/>
                <a:cs typeface="Arial" pitchFamily="34" charset="0"/>
              </a:rPr>
              <a:t>Possible reasons of addictions to Facebook games</a:t>
            </a:r>
          </a:p>
          <a:p>
            <a:pPr marL="800100" indent="-266700">
              <a:buFont typeface="+mj-lt"/>
              <a:buAutoNum type="alphaLcPeriod"/>
            </a:pPr>
            <a:r>
              <a:rPr lang="en-US" sz="2200" dirty="0" smtClean="0">
                <a:latin typeface="Arial" pitchFamily="34" charset="0"/>
                <a:cs typeface="Arial" pitchFamily="34" charset="0"/>
              </a:rPr>
              <a:t>Unhappy with their social life. </a:t>
            </a:r>
          </a:p>
          <a:p>
            <a:pPr marL="800100" indent="-266700">
              <a:buFont typeface="+mj-lt"/>
              <a:buAutoNum type="alphaLcPeriod"/>
            </a:pPr>
            <a:r>
              <a:rPr lang="en-US" sz="2200" dirty="0" smtClean="0">
                <a:latin typeface="Arial" pitchFamily="34" charset="0"/>
                <a:cs typeface="Arial" pitchFamily="34" charset="0"/>
              </a:rPr>
              <a:t>Not very attached to others.</a:t>
            </a:r>
          </a:p>
          <a:p>
            <a:pPr marL="800100" indent="-266700">
              <a:buFont typeface="+mj-lt"/>
              <a:buAutoNum type="alphaLcPeriod"/>
            </a:pPr>
            <a:r>
              <a:rPr lang="en-US" sz="2200" dirty="0" smtClean="0">
                <a:latin typeface="Arial" pitchFamily="34" charset="0"/>
                <a:cs typeface="Arial" pitchFamily="34" charset="0"/>
              </a:rPr>
              <a:t>Seeking thrills and challenges.</a:t>
            </a:r>
          </a:p>
          <a:p>
            <a:endParaRPr lang="en-US" sz="2200" dirty="0" smtClean="0">
              <a:latin typeface="Arial" pitchFamily="34" charset="0"/>
              <a:cs typeface="Arial" pitchFamily="34" charset="0"/>
            </a:endParaRPr>
          </a:p>
          <a:p>
            <a:r>
              <a:rPr lang="en-US" sz="2200" dirty="0" smtClean="0">
                <a:latin typeface="Arial" pitchFamily="34" charset="0"/>
                <a:cs typeface="Arial" pitchFamily="34" charset="0"/>
              </a:rPr>
              <a:t>Possible ways to curb addiction </a:t>
            </a:r>
          </a:p>
          <a:p>
            <a:pPr marL="800100" indent="-266700">
              <a:buFont typeface="+mj-lt"/>
              <a:buAutoNum type="alphaLcPeriod"/>
            </a:pPr>
            <a:r>
              <a:rPr lang="en-US" sz="2200" dirty="0" smtClean="0">
                <a:latin typeface="Arial" pitchFamily="34" charset="0"/>
                <a:cs typeface="Arial" pitchFamily="34" charset="0"/>
              </a:rPr>
              <a:t>Have good relationships with others.</a:t>
            </a:r>
          </a:p>
          <a:p>
            <a:pPr marL="800100" indent="-266700">
              <a:buFont typeface="+mj-lt"/>
              <a:buAutoNum type="alphaLcPeriod"/>
            </a:pPr>
            <a:r>
              <a:rPr lang="en-US" sz="2200" dirty="0" smtClean="0">
                <a:latin typeface="Arial" pitchFamily="34" charset="0"/>
                <a:cs typeface="Arial" pitchFamily="34" charset="0"/>
              </a:rPr>
              <a:t>Having cyber-wellness education.</a:t>
            </a:r>
          </a:p>
          <a:p>
            <a:endParaRPr lang="en-US" sz="2200" dirty="0" smtClean="0">
              <a:latin typeface="Arial" pitchFamily="34" charset="0"/>
              <a:cs typeface="Arial" pitchFamily="34" charset="0"/>
            </a:endParaRPr>
          </a:p>
          <a:p>
            <a:r>
              <a:rPr lang="en-US" sz="2200" dirty="0" smtClean="0">
                <a:latin typeface="Arial" pitchFamily="34" charset="0"/>
                <a:cs typeface="Arial" pitchFamily="34" charset="0"/>
              </a:rPr>
              <a:t>Playing games help in coordination of their eyes and fingers.</a:t>
            </a:r>
          </a:p>
          <a:p>
            <a:endParaRPr lang="en-US" sz="1400" dirty="0" smtClean="0">
              <a:latin typeface="Arial" pitchFamily="34" charset="0"/>
              <a:cs typeface="Arial" pitchFamily="34" charset="0"/>
            </a:endParaRPr>
          </a:p>
          <a:p>
            <a:endParaRPr lang="en-US" sz="1400" dirty="0">
              <a:latin typeface="Arial" pitchFamily="34" charset="0"/>
              <a:cs typeface="Arial" pitchFamily="34" charset="0"/>
            </a:endParaRPr>
          </a:p>
        </p:txBody>
      </p:sp>
    </p:spTree>
  </p:cSld>
  <p:clrMapOvr>
    <a:masterClrMapping/>
  </p:clrMapOvr>
  <p:transition>
    <p:strip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7" presetClass="entr" presetSubtype="0" fill="hold"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1000"/>
                                        <p:tgtEl>
                                          <p:spTgt spid="3">
                                            <p:txEl>
                                              <p:pRg st="6" end="6"/>
                                            </p:txEl>
                                          </p:spTgt>
                                        </p:tgtEl>
                                      </p:cBhvr>
                                    </p:animEffect>
                                    <p:anim calcmode="lin" valueType="num">
                                      <p:cBhvr>
                                        <p:cTn id="4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additive="base">
                                        <p:cTn id="4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7" presetClass="entr" presetSubtype="0" fill="hold" nodeType="clickEffect">
                                  <p:stCondLst>
                                    <p:cond delay="0"/>
                                  </p:stCondLst>
                                  <p:childTnLst>
                                    <p:set>
                                      <p:cBhvr>
                                        <p:cTn id="54" dur="1" fill="hold">
                                          <p:stCondLst>
                                            <p:cond delay="0"/>
                                          </p:stCondLst>
                                        </p:cTn>
                                        <p:tgtEl>
                                          <p:spTgt spid="3">
                                            <p:txEl>
                                              <p:pRg st="9" end="9"/>
                                            </p:txEl>
                                          </p:spTgt>
                                        </p:tgtEl>
                                        <p:attrNameLst>
                                          <p:attrName>style.visibility</p:attrName>
                                        </p:attrNameLst>
                                      </p:cBhvr>
                                      <p:to>
                                        <p:strVal val="visible"/>
                                      </p:to>
                                    </p:set>
                                    <p:animEffect transition="in" filter="fade">
                                      <p:cBhvr>
                                        <p:cTn id="55" dur="1000"/>
                                        <p:tgtEl>
                                          <p:spTgt spid="3">
                                            <p:txEl>
                                              <p:pRg st="9" end="9"/>
                                            </p:txEl>
                                          </p:spTgt>
                                        </p:tgtEl>
                                      </p:cBhvr>
                                    </p:animEffect>
                                    <p:anim calcmode="lin" valueType="num">
                                      <p:cBhvr>
                                        <p:cTn id="56"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7"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47" presetClass="entr" presetSubtype="0" fill="hold" nodeType="clickEffect">
                                  <p:stCondLst>
                                    <p:cond delay="0"/>
                                  </p:stCondLst>
                                  <p:childTnLst>
                                    <p:set>
                                      <p:cBhvr>
                                        <p:cTn id="61" dur="1" fill="hold">
                                          <p:stCondLst>
                                            <p:cond delay="0"/>
                                          </p:stCondLst>
                                        </p:cTn>
                                        <p:tgtEl>
                                          <p:spTgt spid="3">
                                            <p:txEl>
                                              <p:pRg st="10" end="10"/>
                                            </p:txEl>
                                          </p:spTgt>
                                        </p:tgtEl>
                                        <p:attrNameLst>
                                          <p:attrName>style.visibility</p:attrName>
                                        </p:attrNameLst>
                                      </p:cBhvr>
                                      <p:to>
                                        <p:strVal val="visible"/>
                                      </p:to>
                                    </p:set>
                                    <p:animEffect transition="in" filter="fade">
                                      <p:cBhvr>
                                        <p:cTn id="62" dur="1000"/>
                                        <p:tgtEl>
                                          <p:spTgt spid="3">
                                            <p:txEl>
                                              <p:pRg st="10" end="10"/>
                                            </p:txEl>
                                          </p:spTgt>
                                        </p:tgtEl>
                                      </p:cBhvr>
                                    </p:animEffect>
                                    <p:anim calcmode="lin" valueType="num">
                                      <p:cBhvr>
                                        <p:cTn id="63"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64"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42" presetClass="entr" presetSubtype="0" fill="hold" nodeType="clickEffect">
                                  <p:stCondLst>
                                    <p:cond delay="0"/>
                                  </p:stCondLst>
                                  <p:childTnLst>
                                    <p:set>
                                      <p:cBhvr>
                                        <p:cTn id="68" dur="1" fill="hold">
                                          <p:stCondLst>
                                            <p:cond delay="0"/>
                                          </p:stCondLst>
                                        </p:cTn>
                                        <p:tgtEl>
                                          <p:spTgt spid="3">
                                            <p:txEl>
                                              <p:pRg st="12" end="12"/>
                                            </p:txEl>
                                          </p:spTgt>
                                        </p:tgtEl>
                                        <p:attrNameLst>
                                          <p:attrName>style.visibility</p:attrName>
                                        </p:attrNameLst>
                                      </p:cBhvr>
                                      <p:to>
                                        <p:strVal val="visible"/>
                                      </p:to>
                                    </p:set>
                                    <p:animEffect transition="in" filter="fade">
                                      <p:cBhvr>
                                        <p:cTn id="69" dur="1000"/>
                                        <p:tgtEl>
                                          <p:spTgt spid="3">
                                            <p:txEl>
                                              <p:pRg st="12" end="12"/>
                                            </p:txEl>
                                          </p:spTgt>
                                        </p:tgtEl>
                                      </p:cBhvr>
                                    </p:animEffect>
                                    <p:anim calcmode="lin" valueType="num">
                                      <p:cBhvr>
                                        <p:cTn id="70" dur="1000" fill="hold"/>
                                        <p:tgtEl>
                                          <p:spTgt spid="3">
                                            <p:txEl>
                                              <p:pRg st="12" end="12"/>
                                            </p:txEl>
                                          </p:spTgt>
                                        </p:tgtEl>
                                        <p:attrNameLst>
                                          <p:attrName>ppt_x</p:attrName>
                                        </p:attrNameLst>
                                      </p:cBhvr>
                                      <p:tavLst>
                                        <p:tav tm="0">
                                          <p:val>
                                            <p:strVal val="#ppt_x"/>
                                          </p:val>
                                        </p:tav>
                                        <p:tav tm="100000">
                                          <p:val>
                                            <p:strVal val="#ppt_x"/>
                                          </p:val>
                                        </p:tav>
                                      </p:tavLst>
                                    </p:anim>
                                    <p:anim calcmode="lin" valueType="num">
                                      <p:cBhvr>
                                        <p:cTn id="71" dur="1000" fill="hold"/>
                                        <p:tgtEl>
                                          <p:spTgt spid="3">
                                            <p:txEl>
                                              <p:pRg st="12" end="1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92696"/>
            <a:ext cx="8229600" cy="1219200"/>
          </a:xfrm>
        </p:spPr>
        <p:txBody>
          <a:bodyPr>
            <a:noAutofit/>
          </a:bodyPr>
          <a:lstStyle/>
          <a:p>
            <a:pPr algn="ctr"/>
            <a:r>
              <a:rPr lang="en-US" sz="8000" dirty="0" smtClean="0">
                <a:solidFill>
                  <a:schemeClr val="accent1">
                    <a:lumMod val="50000"/>
                  </a:schemeClr>
                </a:solidFill>
              </a:rPr>
              <a:t>Further research</a:t>
            </a:r>
            <a:endParaRPr lang="en-SG" sz="8000" dirty="0">
              <a:solidFill>
                <a:schemeClr val="accent1">
                  <a:lumMod val="50000"/>
                </a:schemeClr>
              </a:solidFill>
            </a:endParaRPr>
          </a:p>
        </p:txBody>
      </p:sp>
      <p:sp>
        <p:nvSpPr>
          <p:cNvPr id="4" name="TextBox 3"/>
          <p:cNvSpPr txBox="1"/>
          <p:nvPr/>
        </p:nvSpPr>
        <p:spPr>
          <a:xfrm>
            <a:off x="467544" y="2564904"/>
            <a:ext cx="8280920" cy="2308324"/>
          </a:xfrm>
          <a:prstGeom prst="rect">
            <a:avLst/>
          </a:prstGeom>
          <a:noFill/>
        </p:spPr>
        <p:txBody>
          <a:bodyPr wrap="square" rtlCol="0">
            <a:spAutoFit/>
          </a:bodyPr>
          <a:lstStyle/>
          <a:p>
            <a:pPr marL="90488" indent="-90488">
              <a:buFont typeface="Arial" pitchFamily="34" charset="0"/>
              <a:buChar char="•"/>
            </a:pPr>
            <a:r>
              <a:rPr lang="en-US" sz="2400" dirty="0" smtClean="0"/>
              <a:t>Aim on another social networking website.</a:t>
            </a:r>
          </a:p>
          <a:p>
            <a:pPr marL="90488" indent="-90488">
              <a:buFont typeface="Arial" pitchFamily="34" charset="0"/>
              <a:buChar char="•"/>
            </a:pPr>
            <a:endParaRPr lang="en-US" sz="2400" dirty="0" smtClean="0"/>
          </a:p>
          <a:p>
            <a:pPr marL="90488" indent="-90488">
              <a:buFont typeface="Arial" pitchFamily="34" charset="0"/>
              <a:buChar char="•"/>
            </a:pPr>
            <a:r>
              <a:rPr lang="en-US" sz="2400" dirty="0" smtClean="0"/>
              <a:t>Government’s effort to help curb addiction.</a:t>
            </a:r>
          </a:p>
          <a:p>
            <a:pPr marL="90488" indent="-90488">
              <a:buFont typeface="Arial" pitchFamily="34" charset="0"/>
              <a:buChar char="•"/>
            </a:pPr>
            <a:endParaRPr lang="en-US" sz="2400" dirty="0" smtClean="0"/>
          </a:p>
          <a:p>
            <a:pPr marL="90488" indent="-90488">
              <a:buFont typeface="Arial" pitchFamily="34" charset="0"/>
              <a:buChar char="•"/>
            </a:pPr>
            <a:r>
              <a:rPr lang="en-US" sz="2400" dirty="0" smtClean="0"/>
              <a:t>Why pupils do not consult the counselors even when they know that they are addicted to computer games.</a:t>
            </a:r>
            <a:endParaRPr lang="en-SG" sz="2400" dirty="0"/>
          </a:p>
        </p:txBody>
      </p:sp>
      <p:pic>
        <p:nvPicPr>
          <p:cNvPr id="5" name="Picture 8" descr="E:\images\fb6.jpg"/>
          <p:cNvPicPr>
            <a:picLocks noChangeAspect="1" noChangeArrowheads="1"/>
          </p:cNvPicPr>
          <p:nvPr/>
        </p:nvPicPr>
        <p:blipFill>
          <a:blip r:embed="rId2" cstate="print"/>
          <a:srcRect/>
          <a:stretch>
            <a:fillRect/>
          </a:stretch>
        </p:blipFill>
        <p:spPr bwMode="auto">
          <a:xfrm>
            <a:off x="2843808" y="5085184"/>
            <a:ext cx="3372663" cy="1196752"/>
          </a:xfrm>
          <a:prstGeom prst="rect">
            <a:avLst/>
          </a:prstGeom>
          <a:solidFill>
            <a:schemeClr val="accent1">
              <a:lumMod val="75000"/>
            </a:schemeClr>
          </a:solidFill>
        </p:spPr>
      </p:pic>
    </p:spTree>
  </p:cSld>
  <p:clrMapOvr>
    <a:masterClrMapping/>
  </p:clrMapOvr>
  <p:transition>
    <p:strips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70" decel="100000"/>
                                        <p:tgtEl>
                                          <p:spTgt spid="2"/>
                                        </p:tgtEl>
                                      </p:cBhvr>
                                    </p:animEffect>
                                    <p:animScale>
                                      <p:cBhvr>
                                        <p:cTn id="8" dur="770" decel="100000"/>
                                        <p:tgtEl>
                                          <p:spTgt spid="2"/>
                                        </p:tgtEl>
                                      </p:cBhvr>
                                      <p:from x="10000" y="10000"/>
                                      <p:to x="200000" y="450000"/>
                                    </p:animScale>
                                    <p:animScale>
                                      <p:cBhvr>
                                        <p:cTn id="9" dur="1230" accel="100000" fill="hold">
                                          <p:stCondLst>
                                            <p:cond delay="770"/>
                                          </p:stCondLst>
                                        </p:cTn>
                                        <p:tgtEl>
                                          <p:spTgt spid="2"/>
                                        </p:tgtEl>
                                      </p:cBhvr>
                                      <p:from x="200000" y="450000"/>
                                      <p:to x="100000" y="100000"/>
                                    </p:animScale>
                                    <p:set>
                                      <p:cBhvr>
                                        <p:cTn id="10" dur="770" fill="hold"/>
                                        <p:tgtEl>
                                          <p:spTgt spid="2"/>
                                        </p:tgtEl>
                                        <p:attrNameLst>
                                          <p:attrName>ppt_x</p:attrName>
                                        </p:attrNameLst>
                                      </p:cBhvr>
                                      <p:to>
                                        <p:strVal val="(0.5)"/>
                                      </p:to>
                                    </p:set>
                                    <p:anim from="(0.5)" to="(#ppt_x)" calcmode="lin" valueType="num">
                                      <p:cBhvr>
                                        <p:cTn id="11" dur="1230" accel="100000" fill="hold">
                                          <p:stCondLst>
                                            <p:cond delay="770"/>
                                          </p:stCondLst>
                                        </p:cTn>
                                        <p:tgtEl>
                                          <p:spTgt spid="2"/>
                                        </p:tgtEl>
                                        <p:attrNameLst>
                                          <p:attrName>ppt_x</p:attrName>
                                        </p:attrNameLst>
                                      </p:cBhvr>
                                    </p:anim>
                                    <p:set>
                                      <p:cBhvr>
                                        <p:cTn id="12" dur="770" fill="hold"/>
                                        <p:tgtEl>
                                          <p:spTgt spid="2"/>
                                        </p:tgtEl>
                                        <p:attrNameLst>
                                          <p:attrName>ppt_y</p:attrName>
                                        </p:attrNameLst>
                                      </p:cBhvr>
                                      <p:to>
                                        <p:strVal val="(#ppt_y+0.4)"/>
                                      </p:to>
                                    </p:set>
                                    <p:anim from="(#ppt_y+0.4)" to="(#ppt_y)" calcmode="lin" valueType="num">
                                      <p:cBhvr>
                                        <p:cTn id="13" dur="1230" accel="100000" fill="hold">
                                          <p:stCondLst>
                                            <p:cond delay="770"/>
                                          </p:stCondLst>
                                        </p:cTn>
                                        <p:tgtEl>
                                          <p:spTgt spid="2"/>
                                        </p:tgtEl>
                                        <p:attrNameLst>
                                          <p:attrName>ppt_y</p:attrName>
                                        </p:attrNameLst>
                                      </p:cBhvr>
                                    </p:anim>
                                  </p:childTnLst>
                                </p:cTn>
                              </p:par>
                              <p:par>
                                <p:cTn id="14" presetID="2" presetClass="entr" presetSubtype="4"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ppt_x"/>
                                          </p:val>
                                        </p:tav>
                                        <p:tav tm="100000">
                                          <p:val>
                                            <p:strVal val="#ppt_x"/>
                                          </p:val>
                                        </p:tav>
                                      </p:tavLst>
                                    </p:anim>
                                    <p:anim calcmode="lin" valueType="num">
                                      <p:cBhvr additive="base">
                                        <p:cTn id="1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 calcmode="lin" valueType="num">
                                      <p:cBhvr additive="base">
                                        <p:cTn id="22"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4">
                                            <p:txEl>
                                              <p:pRg st="2" end="2"/>
                                            </p:txEl>
                                          </p:spTgt>
                                        </p:tgtEl>
                                        <p:attrNameLst>
                                          <p:attrName>style.visibility</p:attrName>
                                        </p:attrNameLst>
                                      </p:cBhvr>
                                      <p:to>
                                        <p:strVal val="visible"/>
                                      </p:to>
                                    </p:set>
                                    <p:animEffect transition="in" filter="fade">
                                      <p:cBhvr>
                                        <p:cTn id="28" dur="1000"/>
                                        <p:tgtEl>
                                          <p:spTgt spid="4">
                                            <p:txEl>
                                              <p:pRg st="2" end="2"/>
                                            </p:txEl>
                                          </p:spTgt>
                                        </p:tgtEl>
                                      </p:cBhvr>
                                    </p:animEffect>
                                    <p:anim calcmode="lin" valueType="num">
                                      <p:cBhvr>
                                        <p:cTn id="29"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4">
                                            <p:txEl>
                                              <p:pRg st="4" end="4"/>
                                            </p:txEl>
                                          </p:spTgt>
                                        </p:tgtEl>
                                        <p:attrNameLst>
                                          <p:attrName>style.visibility</p:attrName>
                                        </p:attrNameLst>
                                      </p:cBhvr>
                                      <p:to>
                                        <p:strVal val="visible"/>
                                      </p:to>
                                    </p:set>
                                    <p:animEffect transition="in" filter="fade">
                                      <p:cBhvr>
                                        <p:cTn id="35" dur="1000"/>
                                        <p:tgtEl>
                                          <p:spTgt spid="4">
                                            <p:txEl>
                                              <p:pRg st="4" end="4"/>
                                            </p:txEl>
                                          </p:spTgt>
                                        </p:tgtEl>
                                      </p:cBhvr>
                                    </p:animEffect>
                                    <p:anim calcmode="lin" valueType="num">
                                      <p:cBhvr>
                                        <p:cTn id="36"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8305800" cy="1008112"/>
          </a:xfrm>
        </p:spPr>
        <p:txBody>
          <a:bodyPr>
            <a:normAutofit/>
          </a:bodyPr>
          <a:lstStyle/>
          <a:p>
            <a:pPr algn="ctr"/>
            <a:r>
              <a:rPr lang="en-SG"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Conclusion</a:t>
            </a:r>
            <a:endParaRPr lang="en-SG" sz="5400" dirty="0"/>
          </a:p>
        </p:txBody>
      </p:sp>
      <p:sp>
        <p:nvSpPr>
          <p:cNvPr id="4" name="TextBox 3"/>
          <p:cNvSpPr txBox="1"/>
          <p:nvPr/>
        </p:nvSpPr>
        <p:spPr>
          <a:xfrm>
            <a:off x="683568" y="1628800"/>
            <a:ext cx="7416824" cy="4031873"/>
          </a:xfrm>
          <a:prstGeom prst="rect">
            <a:avLst/>
          </a:prstGeom>
          <a:noFill/>
        </p:spPr>
        <p:txBody>
          <a:bodyPr wrap="square" rtlCol="0">
            <a:spAutoFit/>
          </a:bodyPr>
          <a:lstStyle/>
          <a:p>
            <a:r>
              <a:rPr lang="en-US" sz="3200" b="1" dirty="0" smtClean="0"/>
              <a:t>In a nutshell:</a:t>
            </a:r>
          </a:p>
          <a:p>
            <a:endParaRPr lang="en-US" sz="2400" dirty="0" smtClean="0"/>
          </a:p>
          <a:p>
            <a:pPr marL="266700" indent="-266700">
              <a:tabLst>
                <a:tab pos="95250" algn="l"/>
                <a:tab pos="361950" algn="l"/>
              </a:tabLst>
            </a:pPr>
            <a:r>
              <a:rPr lang="en-US" sz="2000" dirty="0" smtClean="0"/>
              <a:t>1. By having a </a:t>
            </a:r>
            <a:r>
              <a:rPr lang="en-US" sz="2000" b="1" dirty="0" smtClean="0"/>
              <a:t>good relationship</a:t>
            </a:r>
            <a:r>
              <a:rPr lang="en-US" sz="2000" dirty="0" smtClean="0"/>
              <a:t> with one’s </a:t>
            </a:r>
            <a:r>
              <a:rPr lang="en-US" sz="2000" b="1" dirty="0" smtClean="0"/>
              <a:t>family and friends</a:t>
            </a:r>
            <a:r>
              <a:rPr lang="en-US" sz="2000" dirty="0" smtClean="0"/>
              <a:t>. One will not be  addicted to any form of addiction, including Facebook Games addiction.</a:t>
            </a:r>
          </a:p>
          <a:p>
            <a:pPr marL="266700" indent="-266700">
              <a:tabLst>
                <a:tab pos="95250" algn="l"/>
                <a:tab pos="361950" algn="l"/>
              </a:tabLst>
            </a:pPr>
            <a:endParaRPr lang="en-US" sz="2000" dirty="0" smtClean="0"/>
          </a:p>
          <a:p>
            <a:pPr marL="266700" indent="-266700">
              <a:tabLst>
                <a:tab pos="95250" algn="l"/>
                <a:tab pos="361950" algn="l"/>
              </a:tabLst>
            </a:pPr>
            <a:r>
              <a:rPr lang="en-US" sz="2000" dirty="0" smtClean="0"/>
              <a:t>2. One is not addicted to Fcaebook Games if one spend time playing it everyday.</a:t>
            </a:r>
          </a:p>
          <a:p>
            <a:pPr marL="266700" indent="-266700">
              <a:tabLst>
                <a:tab pos="95250" algn="l"/>
                <a:tab pos="361950" algn="l"/>
              </a:tabLst>
            </a:pPr>
            <a:endParaRPr lang="en-US" sz="2000" dirty="0" smtClean="0"/>
          </a:p>
          <a:p>
            <a:pPr marL="266700" indent="-266700">
              <a:tabLst>
                <a:tab pos="95250" algn="l"/>
                <a:tab pos="361950" algn="l"/>
              </a:tabLst>
            </a:pPr>
            <a:r>
              <a:rPr lang="en-US" sz="2000" dirty="0" smtClean="0"/>
              <a:t>3. To stop oneself from thimking about Facebook and its Games,  one should manage one’s time well and be engage in all kinds of activities.</a:t>
            </a:r>
            <a:endParaRPr lang="en-US" sz="2000" dirty="0">
              <a:solidFill>
                <a:srgbClr val="FF0000"/>
              </a:solidFill>
            </a:endParaRPr>
          </a:p>
        </p:txBody>
      </p:sp>
      <p:sp>
        <p:nvSpPr>
          <p:cNvPr id="5" name="Rectangle 4"/>
          <p:cNvSpPr/>
          <p:nvPr/>
        </p:nvSpPr>
        <p:spPr>
          <a:xfrm>
            <a:off x="4479634" y="2967335"/>
            <a:ext cx="184731"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6" name="Picture 7" descr="E:\images\fb5.jpg"/>
          <p:cNvPicPr>
            <a:picLocks noChangeAspect="1" noChangeArrowheads="1"/>
          </p:cNvPicPr>
          <p:nvPr/>
        </p:nvPicPr>
        <p:blipFill>
          <a:blip r:embed="rId2" cstate="print"/>
          <a:srcRect/>
          <a:stretch>
            <a:fillRect/>
          </a:stretch>
        </p:blipFill>
        <p:spPr bwMode="auto">
          <a:xfrm>
            <a:off x="6156176" y="1340768"/>
            <a:ext cx="2416621" cy="1099562"/>
          </a:xfrm>
          <a:prstGeom prst="rect">
            <a:avLst/>
          </a:prstGeom>
          <a:noFill/>
        </p:spPr>
      </p:pic>
    </p:spTree>
  </p:cSld>
  <p:clrMapOvr>
    <a:masterClrMapping/>
  </p:clrMapOvr>
  <p:transition advTm="35000">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par>
                          <p:cTn id="10" fill="hold">
                            <p:stCondLst>
                              <p:cond delay="1000"/>
                            </p:stCondLst>
                            <p:childTnLst>
                              <p:par>
                                <p:cTn id="11" presetID="54" presetClass="entr" presetSubtype="0" accel="10000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2000" fill="hold"/>
                                        <p:tgtEl>
                                          <p:spTgt spid="6"/>
                                        </p:tgtEl>
                                        <p:attrNameLst>
                                          <p:attrName>ppt_w</p:attrName>
                                        </p:attrNameLst>
                                      </p:cBhvr>
                                      <p:tavLst>
                                        <p:tav tm="0">
                                          <p:val>
                                            <p:strVal val="#ppt_w*0.05"/>
                                          </p:val>
                                        </p:tav>
                                        <p:tav tm="100000">
                                          <p:val>
                                            <p:strVal val="#ppt_w"/>
                                          </p:val>
                                        </p:tav>
                                      </p:tavLst>
                                    </p:anim>
                                    <p:anim calcmode="lin" valueType="num">
                                      <p:cBhvr>
                                        <p:cTn id="14" dur="2000" fill="hold"/>
                                        <p:tgtEl>
                                          <p:spTgt spid="6"/>
                                        </p:tgtEl>
                                        <p:attrNameLst>
                                          <p:attrName>ppt_h</p:attrName>
                                        </p:attrNameLst>
                                      </p:cBhvr>
                                      <p:tavLst>
                                        <p:tav tm="0">
                                          <p:val>
                                            <p:strVal val="#ppt_h"/>
                                          </p:val>
                                        </p:tav>
                                        <p:tav tm="100000">
                                          <p:val>
                                            <p:strVal val="#ppt_h"/>
                                          </p:val>
                                        </p:tav>
                                      </p:tavLst>
                                    </p:anim>
                                    <p:anim calcmode="lin" valueType="num">
                                      <p:cBhvr>
                                        <p:cTn id="15" dur="2000" fill="hold"/>
                                        <p:tgtEl>
                                          <p:spTgt spid="6"/>
                                        </p:tgtEl>
                                        <p:attrNameLst>
                                          <p:attrName>ppt_x</p:attrName>
                                        </p:attrNameLst>
                                      </p:cBhvr>
                                      <p:tavLst>
                                        <p:tav tm="0">
                                          <p:val>
                                            <p:strVal val="#ppt_x-.2"/>
                                          </p:val>
                                        </p:tav>
                                        <p:tav tm="100000">
                                          <p:val>
                                            <p:strVal val="#ppt_x"/>
                                          </p:val>
                                        </p:tav>
                                      </p:tavLst>
                                    </p:anim>
                                    <p:anim calcmode="lin" valueType="num">
                                      <p:cBhvr>
                                        <p:cTn id="16" dur="2000" fill="hold"/>
                                        <p:tgtEl>
                                          <p:spTgt spid="6"/>
                                        </p:tgtEl>
                                        <p:attrNameLst>
                                          <p:attrName>ppt_y</p:attrName>
                                        </p:attrNameLst>
                                      </p:cBhvr>
                                      <p:tavLst>
                                        <p:tav tm="0">
                                          <p:val>
                                            <p:strVal val="#ppt_y"/>
                                          </p:val>
                                        </p:tav>
                                        <p:tav tm="100000">
                                          <p:val>
                                            <p:strVal val="#ppt_y"/>
                                          </p:val>
                                        </p:tav>
                                      </p:tavLst>
                                    </p:anim>
                                    <p:animEffect transition="in" filter="fade">
                                      <p:cBhvr>
                                        <p:cTn id="17" dur="2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9" presetClass="entr" presetSubtype="0" fill="hold" nodeType="click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 calcmode="lin" valueType="num">
                                      <p:cBhvr>
                                        <p:cTn id="22" dur="1000" fill="hold"/>
                                        <p:tgtEl>
                                          <p:spTgt spid="4">
                                            <p:txEl>
                                              <p:pRg st="0" end="0"/>
                                            </p:txEl>
                                          </p:spTgt>
                                        </p:tgtEl>
                                        <p:attrNameLst>
                                          <p:attrName>ppt_x</p:attrName>
                                        </p:attrNameLst>
                                      </p:cBhvr>
                                      <p:tavLst>
                                        <p:tav tm="0">
                                          <p:val>
                                            <p:strVal val="#ppt_x-.2"/>
                                          </p:val>
                                        </p:tav>
                                        <p:tav tm="100000">
                                          <p:val>
                                            <p:strVal val="#ppt_x"/>
                                          </p:val>
                                        </p:tav>
                                      </p:tavLst>
                                    </p:anim>
                                    <p:anim calcmode="lin" valueType="num">
                                      <p:cBhvr>
                                        <p:cTn id="23" dur="1000" fill="hold"/>
                                        <p:tgtEl>
                                          <p:spTgt spid="4">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24" dur="1000"/>
                                        <p:tgtEl>
                                          <p:spTgt spid="4">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52" presetClass="entr" presetSubtype="0" fill="hold" nodeType="click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Scale>
                                      <p:cBhvr>
                                        <p:cTn id="29" dur="1000" decel="50000" fill="hold">
                                          <p:stCondLst>
                                            <p:cond delay="0"/>
                                          </p:stCondLst>
                                        </p:cTn>
                                        <p:tgtEl>
                                          <p:spTgt spid="4">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1000" decel="50000" fill="hold">
                                          <p:stCondLst>
                                            <p:cond delay="0"/>
                                          </p:stCondLst>
                                        </p:cTn>
                                        <p:tgtEl>
                                          <p:spTgt spid="4">
                                            <p:txEl>
                                              <p:pRg st="2" end="2"/>
                                            </p:txEl>
                                          </p:spTgt>
                                        </p:tgtEl>
                                        <p:attrNameLst>
                                          <p:attrName>ppt_x</p:attrName>
                                          <p:attrName>ppt_y</p:attrName>
                                        </p:attrNameLst>
                                      </p:cBhvr>
                                    </p:animMotion>
                                    <p:animEffect transition="in" filter="fade">
                                      <p:cBhvr>
                                        <p:cTn id="31" dur="1000"/>
                                        <p:tgtEl>
                                          <p:spTgt spid="4">
                                            <p:txEl>
                                              <p:pRg st="2" end="2"/>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47" presetClass="entr" presetSubtype="0" fill="hold" nodeType="clickEffect">
                                  <p:stCondLst>
                                    <p:cond delay="0"/>
                                  </p:stCondLst>
                                  <p:childTnLst>
                                    <p:set>
                                      <p:cBhvr>
                                        <p:cTn id="35" dur="1" fill="hold">
                                          <p:stCondLst>
                                            <p:cond delay="0"/>
                                          </p:stCondLst>
                                        </p:cTn>
                                        <p:tgtEl>
                                          <p:spTgt spid="4">
                                            <p:txEl>
                                              <p:pRg st="4" end="4"/>
                                            </p:txEl>
                                          </p:spTgt>
                                        </p:tgtEl>
                                        <p:attrNameLst>
                                          <p:attrName>style.visibility</p:attrName>
                                        </p:attrNameLst>
                                      </p:cBhvr>
                                      <p:to>
                                        <p:strVal val="visible"/>
                                      </p:to>
                                    </p:set>
                                    <p:animEffect transition="in" filter="fade">
                                      <p:cBhvr>
                                        <p:cTn id="36" dur="1000"/>
                                        <p:tgtEl>
                                          <p:spTgt spid="4">
                                            <p:txEl>
                                              <p:pRg st="4" end="4"/>
                                            </p:txEl>
                                          </p:spTgt>
                                        </p:tgtEl>
                                      </p:cBhvr>
                                    </p:animEffect>
                                    <p:anim calcmode="lin" valueType="num">
                                      <p:cBhvr>
                                        <p:cTn id="37"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8"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4">
                                            <p:txEl>
                                              <p:pRg st="6" end="6"/>
                                            </p:txEl>
                                          </p:spTgt>
                                        </p:tgtEl>
                                        <p:attrNameLst>
                                          <p:attrName>style.visibility</p:attrName>
                                        </p:attrNameLst>
                                      </p:cBhvr>
                                      <p:to>
                                        <p:strVal val="visible"/>
                                      </p:to>
                                    </p:set>
                                    <p:animEffect transition="in" filter="fade">
                                      <p:cBhvr>
                                        <p:cTn id="43" dur="1000"/>
                                        <p:tgtEl>
                                          <p:spTgt spid="4">
                                            <p:txEl>
                                              <p:pRg st="6" end="6"/>
                                            </p:txEl>
                                          </p:spTgt>
                                        </p:tgtEl>
                                      </p:cBhvr>
                                    </p:animEffect>
                                    <p:anim calcmode="lin" valueType="num">
                                      <p:cBhvr>
                                        <p:cTn id="44"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45" dur="1000" fill="hold"/>
                                        <p:tgtEl>
                                          <p:spTgt spid="4">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8305800" cy="1008112"/>
          </a:xfrm>
        </p:spPr>
        <p:txBody>
          <a:bodyPr>
            <a:normAutofit/>
          </a:bodyPr>
          <a:lstStyle/>
          <a:p>
            <a:pPr algn="ctr"/>
            <a:r>
              <a:rPr lang="en-SG"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Conclusion</a:t>
            </a:r>
            <a:endParaRPr lang="en-SG" sz="5400" dirty="0"/>
          </a:p>
        </p:txBody>
      </p:sp>
      <p:sp>
        <p:nvSpPr>
          <p:cNvPr id="4" name="TextBox 3"/>
          <p:cNvSpPr txBox="1"/>
          <p:nvPr/>
        </p:nvSpPr>
        <p:spPr>
          <a:xfrm>
            <a:off x="755576" y="1844824"/>
            <a:ext cx="7416824" cy="3416320"/>
          </a:xfrm>
          <a:prstGeom prst="rect">
            <a:avLst/>
          </a:prstGeom>
          <a:noFill/>
        </p:spPr>
        <p:txBody>
          <a:bodyPr wrap="square" rtlCol="0">
            <a:spAutoFit/>
          </a:bodyPr>
          <a:lstStyle/>
          <a:p>
            <a:r>
              <a:rPr lang="en-US" sz="3200" b="1" dirty="0" smtClean="0"/>
              <a:t>In a nutshell:</a:t>
            </a:r>
          </a:p>
          <a:p>
            <a:endParaRPr lang="en-US" sz="2400" dirty="0" smtClean="0"/>
          </a:p>
          <a:p>
            <a:pPr marL="361950" indent="-361950"/>
            <a:endParaRPr lang="en-US" sz="2000" dirty="0" smtClean="0"/>
          </a:p>
          <a:p>
            <a:pPr marL="361950" indent="-361950"/>
            <a:r>
              <a:rPr lang="en-US" sz="2000" dirty="0" smtClean="0"/>
              <a:t>4. We also hope that from this research, people will realize the effects of social networking sites and its games.</a:t>
            </a:r>
          </a:p>
          <a:p>
            <a:pPr marL="361950" indent="-361950"/>
            <a:endParaRPr lang="en-US" sz="2000" dirty="0" smtClean="0"/>
          </a:p>
          <a:p>
            <a:pPr marL="361950" indent="-361950"/>
            <a:r>
              <a:rPr lang="en-US" sz="2000" dirty="0" smtClean="0"/>
              <a:t>5. Lastly, we conclude that Facebook games generally do affect RI Year 2s’ students academic performance.</a:t>
            </a:r>
          </a:p>
          <a:p>
            <a:pPr marL="361950" indent="-361950"/>
            <a:endParaRPr lang="en-US" sz="2000" dirty="0" smtClean="0"/>
          </a:p>
        </p:txBody>
      </p:sp>
      <p:sp>
        <p:nvSpPr>
          <p:cNvPr id="5" name="Rectangle 4"/>
          <p:cNvSpPr/>
          <p:nvPr/>
        </p:nvSpPr>
        <p:spPr>
          <a:xfrm>
            <a:off x="4479634" y="2967335"/>
            <a:ext cx="184731"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7" name="Picture 7" descr="E:\images\fb5.jpg"/>
          <p:cNvPicPr>
            <a:picLocks noChangeAspect="1" noChangeArrowheads="1"/>
          </p:cNvPicPr>
          <p:nvPr/>
        </p:nvPicPr>
        <p:blipFill>
          <a:blip r:embed="rId2" cstate="print"/>
          <a:srcRect/>
          <a:stretch>
            <a:fillRect/>
          </a:stretch>
        </p:blipFill>
        <p:spPr bwMode="auto">
          <a:xfrm>
            <a:off x="6156176" y="1340768"/>
            <a:ext cx="2416621" cy="1099562"/>
          </a:xfrm>
          <a:prstGeom prst="rect">
            <a:avLst/>
          </a:prstGeom>
          <a:noFill/>
        </p:spPr>
      </p:pic>
    </p:spTree>
  </p:cSld>
  <p:clrMapOvr>
    <a:masterClrMapping/>
  </p:clrMapOvr>
  <p:transition advTm="35000">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par>
                                <p:cTn id="10" presetID="54" presetClass="entr" presetSubtype="0" accel="100000"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2000" fill="hold"/>
                                        <p:tgtEl>
                                          <p:spTgt spid="7"/>
                                        </p:tgtEl>
                                        <p:attrNameLst>
                                          <p:attrName>ppt_w</p:attrName>
                                        </p:attrNameLst>
                                      </p:cBhvr>
                                      <p:tavLst>
                                        <p:tav tm="0">
                                          <p:val>
                                            <p:strVal val="#ppt_w*0.05"/>
                                          </p:val>
                                        </p:tav>
                                        <p:tav tm="100000">
                                          <p:val>
                                            <p:strVal val="#ppt_w"/>
                                          </p:val>
                                        </p:tav>
                                      </p:tavLst>
                                    </p:anim>
                                    <p:anim calcmode="lin" valueType="num">
                                      <p:cBhvr>
                                        <p:cTn id="13" dur="2000" fill="hold"/>
                                        <p:tgtEl>
                                          <p:spTgt spid="7"/>
                                        </p:tgtEl>
                                        <p:attrNameLst>
                                          <p:attrName>ppt_h</p:attrName>
                                        </p:attrNameLst>
                                      </p:cBhvr>
                                      <p:tavLst>
                                        <p:tav tm="0">
                                          <p:val>
                                            <p:strVal val="#ppt_h"/>
                                          </p:val>
                                        </p:tav>
                                        <p:tav tm="100000">
                                          <p:val>
                                            <p:strVal val="#ppt_h"/>
                                          </p:val>
                                        </p:tav>
                                      </p:tavLst>
                                    </p:anim>
                                    <p:anim calcmode="lin" valueType="num">
                                      <p:cBhvr>
                                        <p:cTn id="14" dur="2000" fill="hold"/>
                                        <p:tgtEl>
                                          <p:spTgt spid="7"/>
                                        </p:tgtEl>
                                        <p:attrNameLst>
                                          <p:attrName>ppt_x</p:attrName>
                                        </p:attrNameLst>
                                      </p:cBhvr>
                                      <p:tavLst>
                                        <p:tav tm="0">
                                          <p:val>
                                            <p:strVal val="#ppt_x-.2"/>
                                          </p:val>
                                        </p:tav>
                                        <p:tav tm="100000">
                                          <p:val>
                                            <p:strVal val="#ppt_x"/>
                                          </p:val>
                                        </p:tav>
                                      </p:tavLst>
                                    </p:anim>
                                    <p:anim calcmode="lin" valueType="num">
                                      <p:cBhvr>
                                        <p:cTn id="15" dur="2000" fill="hold"/>
                                        <p:tgtEl>
                                          <p:spTgt spid="7"/>
                                        </p:tgtEl>
                                        <p:attrNameLst>
                                          <p:attrName>ppt_y</p:attrName>
                                        </p:attrNameLst>
                                      </p:cBhvr>
                                      <p:tavLst>
                                        <p:tav tm="0">
                                          <p:val>
                                            <p:strVal val="#ppt_y"/>
                                          </p:val>
                                        </p:tav>
                                        <p:tav tm="100000">
                                          <p:val>
                                            <p:strVal val="#ppt_y"/>
                                          </p:val>
                                        </p:tav>
                                      </p:tavLst>
                                    </p:anim>
                                    <p:animEffect transition="in" filter="fade">
                                      <p:cBhvr>
                                        <p:cTn id="16" dur="20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26" presetClass="entr" presetSubtype="0" fill="hold" nodeType="click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wipe(down)">
                                      <p:cBhvr>
                                        <p:cTn id="21" dur="580">
                                          <p:stCondLst>
                                            <p:cond delay="0"/>
                                          </p:stCondLst>
                                        </p:cTn>
                                        <p:tgtEl>
                                          <p:spTgt spid="4">
                                            <p:txEl>
                                              <p:pRg st="0" end="0"/>
                                            </p:txEl>
                                          </p:spTgt>
                                        </p:tgtEl>
                                      </p:cBhvr>
                                    </p:animEffect>
                                    <p:anim calcmode="lin" valueType="num">
                                      <p:cBhvr>
                                        <p:cTn id="22" dur="1822" tmFilter="0,0; 0.14,0.36; 0.43,0.73; 0.71,0.91; 1.0,1.0">
                                          <p:stCondLst>
                                            <p:cond delay="0"/>
                                          </p:stCondLst>
                                        </p:cTn>
                                        <p:tgtEl>
                                          <p:spTgt spid="4">
                                            <p:txEl>
                                              <p:pRg st="0" end="0"/>
                                            </p:txEl>
                                          </p:spTgt>
                                        </p:tgtEl>
                                        <p:attrNameLst>
                                          <p:attrName>ppt_x</p:attrName>
                                        </p:attrNameLst>
                                      </p:cBhvr>
                                      <p:tavLst>
                                        <p:tav tm="0">
                                          <p:val>
                                            <p:strVal val="#ppt_x-0.25"/>
                                          </p:val>
                                        </p:tav>
                                        <p:tav tm="100000">
                                          <p:val>
                                            <p:strVal val="#ppt_x"/>
                                          </p:val>
                                        </p:tav>
                                      </p:tavLst>
                                    </p:anim>
                                    <p:anim calcmode="lin" valueType="num">
                                      <p:cBhvr>
                                        <p:cTn id="23" dur="664" tmFilter="0.0,0.0; 0.25,0.07; 0.50,0.2; 0.75,0.467; 1.0,1.0">
                                          <p:stCondLst>
                                            <p:cond delay="0"/>
                                          </p:stCondLst>
                                        </p:cTn>
                                        <p:tgtEl>
                                          <p:spTgt spid="4">
                                            <p:txEl>
                                              <p:pRg st="0" end="0"/>
                                            </p:txEl>
                                          </p:spTgt>
                                        </p:tgtEl>
                                        <p:attrNameLst>
                                          <p:attrName>ppt_y</p:attrName>
                                        </p:attrNameLst>
                                      </p:cBhvr>
                                      <p:tavLst>
                                        <p:tav tm="0" fmla="#ppt_y-sin(pi*$)/3">
                                          <p:val>
                                            <p:fltVal val="0.5"/>
                                          </p:val>
                                        </p:tav>
                                        <p:tav tm="100000">
                                          <p:val>
                                            <p:fltVal val="1"/>
                                          </p:val>
                                        </p:tav>
                                      </p:tavLst>
                                    </p:anim>
                                    <p:anim calcmode="lin" valueType="num">
                                      <p:cBhvr>
                                        <p:cTn id="24" dur="664" tmFilter="0, 0; 0.125,0.2665; 0.25,0.4; 0.375,0.465; 0.5,0.5;  0.625,0.535; 0.75,0.6; 0.875,0.7335; 1,1">
                                          <p:stCondLst>
                                            <p:cond delay="664"/>
                                          </p:stCondLst>
                                        </p:cTn>
                                        <p:tgtEl>
                                          <p:spTgt spid="4">
                                            <p:txEl>
                                              <p:pRg st="0" end="0"/>
                                            </p:txEl>
                                          </p:spTgt>
                                        </p:tgtEl>
                                        <p:attrNameLst>
                                          <p:attrName>ppt_y</p:attrName>
                                        </p:attrNameLst>
                                      </p:cBhvr>
                                      <p:tavLst>
                                        <p:tav tm="0" fmla="#ppt_y-sin(pi*$)/9">
                                          <p:val>
                                            <p:fltVal val="0"/>
                                          </p:val>
                                        </p:tav>
                                        <p:tav tm="100000">
                                          <p:val>
                                            <p:fltVal val="1"/>
                                          </p:val>
                                        </p:tav>
                                      </p:tavLst>
                                    </p:anim>
                                    <p:anim calcmode="lin" valueType="num">
                                      <p:cBhvr>
                                        <p:cTn id="25" dur="332" tmFilter="0, 0; 0.125,0.2665; 0.25,0.4; 0.375,0.465; 0.5,0.5;  0.625,0.535; 0.75,0.6; 0.875,0.7335; 1,1">
                                          <p:stCondLst>
                                            <p:cond delay="1324"/>
                                          </p:stCondLst>
                                        </p:cTn>
                                        <p:tgtEl>
                                          <p:spTgt spid="4">
                                            <p:txEl>
                                              <p:pRg st="0" end="0"/>
                                            </p:txEl>
                                          </p:spTgt>
                                        </p:tgtEl>
                                        <p:attrNameLst>
                                          <p:attrName>ppt_y</p:attrName>
                                        </p:attrNameLst>
                                      </p:cBhvr>
                                      <p:tavLst>
                                        <p:tav tm="0" fmla="#ppt_y-sin(pi*$)/27">
                                          <p:val>
                                            <p:fltVal val="0"/>
                                          </p:val>
                                        </p:tav>
                                        <p:tav tm="100000">
                                          <p:val>
                                            <p:fltVal val="1"/>
                                          </p:val>
                                        </p:tav>
                                      </p:tavLst>
                                    </p:anim>
                                    <p:anim calcmode="lin" valueType="num">
                                      <p:cBhvr>
                                        <p:cTn id="26" dur="164" tmFilter="0, 0; 0.125,0.2665; 0.25,0.4; 0.375,0.465; 0.5,0.5;  0.625,0.535; 0.75,0.6; 0.875,0.7335; 1,1">
                                          <p:stCondLst>
                                            <p:cond delay="1656"/>
                                          </p:stCondLst>
                                        </p:cTn>
                                        <p:tgtEl>
                                          <p:spTgt spid="4">
                                            <p:txEl>
                                              <p:pRg st="0" end="0"/>
                                            </p:txEl>
                                          </p:spTgt>
                                        </p:tgtEl>
                                        <p:attrNameLst>
                                          <p:attrName>ppt_y</p:attrName>
                                        </p:attrNameLst>
                                      </p:cBhvr>
                                      <p:tavLst>
                                        <p:tav tm="0" fmla="#ppt_y-sin(pi*$)/81">
                                          <p:val>
                                            <p:fltVal val="0"/>
                                          </p:val>
                                        </p:tav>
                                        <p:tav tm="100000">
                                          <p:val>
                                            <p:fltVal val="1"/>
                                          </p:val>
                                        </p:tav>
                                      </p:tavLst>
                                    </p:anim>
                                    <p:animScale>
                                      <p:cBhvr>
                                        <p:cTn id="27" dur="26">
                                          <p:stCondLst>
                                            <p:cond delay="650"/>
                                          </p:stCondLst>
                                        </p:cTn>
                                        <p:tgtEl>
                                          <p:spTgt spid="4">
                                            <p:txEl>
                                              <p:pRg st="0" end="0"/>
                                            </p:txEl>
                                          </p:spTgt>
                                        </p:tgtEl>
                                      </p:cBhvr>
                                      <p:to x="100000" y="60000"/>
                                    </p:animScale>
                                    <p:animScale>
                                      <p:cBhvr>
                                        <p:cTn id="28" dur="166" decel="50000">
                                          <p:stCondLst>
                                            <p:cond delay="676"/>
                                          </p:stCondLst>
                                        </p:cTn>
                                        <p:tgtEl>
                                          <p:spTgt spid="4">
                                            <p:txEl>
                                              <p:pRg st="0" end="0"/>
                                            </p:txEl>
                                          </p:spTgt>
                                        </p:tgtEl>
                                      </p:cBhvr>
                                      <p:to x="100000" y="100000"/>
                                    </p:animScale>
                                    <p:animScale>
                                      <p:cBhvr>
                                        <p:cTn id="29" dur="26">
                                          <p:stCondLst>
                                            <p:cond delay="1312"/>
                                          </p:stCondLst>
                                        </p:cTn>
                                        <p:tgtEl>
                                          <p:spTgt spid="4">
                                            <p:txEl>
                                              <p:pRg st="0" end="0"/>
                                            </p:txEl>
                                          </p:spTgt>
                                        </p:tgtEl>
                                      </p:cBhvr>
                                      <p:to x="100000" y="80000"/>
                                    </p:animScale>
                                    <p:animScale>
                                      <p:cBhvr>
                                        <p:cTn id="30" dur="166" decel="50000">
                                          <p:stCondLst>
                                            <p:cond delay="1338"/>
                                          </p:stCondLst>
                                        </p:cTn>
                                        <p:tgtEl>
                                          <p:spTgt spid="4">
                                            <p:txEl>
                                              <p:pRg st="0" end="0"/>
                                            </p:txEl>
                                          </p:spTgt>
                                        </p:tgtEl>
                                      </p:cBhvr>
                                      <p:to x="100000" y="100000"/>
                                    </p:animScale>
                                    <p:animScale>
                                      <p:cBhvr>
                                        <p:cTn id="31" dur="26">
                                          <p:stCondLst>
                                            <p:cond delay="1642"/>
                                          </p:stCondLst>
                                        </p:cTn>
                                        <p:tgtEl>
                                          <p:spTgt spid="4">
                                            <p:txEl>
                                              <p:pRg st="0" end="0"/>
                                            </p:txEl>
                                          </p:spTgt>
                                        </p:tgtEl>
                                      </p:cBhvr>
                                      <p:to x="100000" y="90000"/>
                                    </p:animScale>
                                    <p:animScale>
                                      <p:cBhvr>
                                        <p:cTn id="32" dur="166" decel="50000">
                                          <p:stCondLst>
                                            <p:cond delay="1668"/>
                                          </p:stCondLst>
                                        </p:cTn>
                                        <p:tgtEl>
                                          <p:spTgt spid="4">
                                            <p:txEl>
                                              <p:pRg st="0" end="0"/>
                                            </p:txEl>
                                          </p:spTgt>
                                        </p:tgtEl>
                                      </p:cBhvr>
                                      <p:to x="100000" y="100000"/>
                                    </p:animScale>
                                    <p:animScale>
                                      <p:cBhvr>
                                        <p:cTn id="33" dur="26">
                                          <p:stCondLst>
                                            <p:cond delay="1808"/>
                                          </p:stCondLst>
                                        </p:cTn>
                                        <p:tgtEl>
                                          <p:spTgt spid="4">
                                            <p:txEl>
                                              <p:pRg st="0" end="0"/>
                                            </p:txEl>
                                          </p:spTgt>
                                        </p:tgtEl>
                                      </p:cBhvr>
                                      <p:to x="100000" y="95000"/>
                                    </p:animScale>
                                    <p:animScale>
                                      <p:cBhvr>
                                        <p:cTn id="34" dur="166" decel="50000">
                                          <p:stCondLst>
                                            <p:cond delay="1834"/>
                                          </p:stCondLst>
                                        </p:cTn>
                                        <p:tgtEl>
                                          <p:spTgt spid="4">
                                            <p:txEl>
                                              <p:pRg st="0" end="0"/>
                                            </p:txEl>
                                          </p:spTgt>
                                        </p:tgtEl>
                                      </p:cBhvr>
                                      <p:to x="100000" y="100000"/>
                                    </p:animScale>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4">
                                            <p:txEl>
                                              <p:pRg st="3" end="3"/>
                                            </p:txEl>
                                          </p:spTgt>
                                        </p:tgtEl>
                                        <p:attrNameLst>
                                          <p:attrName>style.visibility</p:attrName>
                                        </p:attrNameLst>
                                      </p:cBhvr>
                                      <p:to>
                                        <p:strVal val="visible"/>
                                      </p:to>
                                    </p:set>
                                    <p:anim calcmode="lin" valueType="num">
                                      <p:cBhvr additive="base">
                                        <p:cTn id="3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nodeType="clickEffect">
                                  <p:stCondLst>
                                    <p:cond delay="0"/>
                                  </p:stCondLst>
                                  <p:childTnLst>
                                    <p:set>
                                      <p:cBhvr>
                                        <p:cTn id="44" dur="1" fill="hold">
                                          <p:stCondLst>
                                            <p:cond delay="0"/>
                                          </p:stCondLst>
                                        </p:cTn>
                                        <p:tgtEl>
                                          <p:spTgt spid="4">
                                            <p:txEl>
                                              <p:pRg st="5" end="5"/>
                                            </p:txEl>
                                          </p:spTgt>
                                        </p:tgtEl>
                                        <p:attrNameLst>
                                          <p:attrName>style.visibility</p:attrName>
                                        </p:attrNameLst>
                                      </p:cBhvr>
                                      <p:to>
                                        <p:strVal val="visible"/>
                                      </p:to>
                                    </p:set>
                                    <p:animEffect transition="in" filter="fade">
                                      <p:cBhvr>
                                        <p:cTn id="45" dur="1000"/>
                                        <p:tgtEl>
                                          <p:spTgt spid="4">
                                            <p:txEl>
                                              <p:pRg st="5" end="5"/>
                                            </p:txEl>
                                          </p:spTgt>
                                        </p:tgtEl>
                                      </p:cBhvr>
                                    </p:animEffect>
                                    <p:anim calcmode="lin" valueType="num">
                                      <p:cBhvr>
                                        <p:cTn id="46"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47" dur="1000" fill="hold"/>
                                        <p:tgtEl>
                                          <p:spTgt spid="4">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8305800" cy="936104"/>
          </a:xfrm>
        </p:spPr>
        <p:txBody>
          <a:bodyPr/>
          <a:lstStyle/>
          <a:p>
            <a:pPr algn="ctr"/>
            <a:r>
              <a:rPr lang="en-US" dirty="0" smtClean="0"/>
              <a:t>Acknowledgements</a:t>
            </a:r>
            <a:endParaRPr lang="en-SG" dirty="0"/>
          </a:p>
        </p:txBody>
      </p:sp>
      <p:sp>
        <p:nvSpPr>
          <p:cNvPr id="3" name="TextBox 2"/>
          <p:cNvSpPr txBox="1"/>
          <p:nvPr/>
        </p:nvSpPr>
        <p:spPr>
          <a:xfrm>
            <a:off x="827584" y="1412776"/>
            <a:ext cx="7632848" cy="5078313"/>
          </a:xfrm>
          <a:prstGeom prst="rect">
            <a:avLst/>
          </a:prstGeom>
          <a:noFill/>
        </p:spPr>
        <p:txBody>
          <a:bodyPr wrap="square" rtlCol="0">
            <a:spAutoFit/>
          </a:bodyPr>
          <a:lstStyle/>
          <a:p>
            <a:pPr>
              <a:lnSpc>
                <a:spcPct val="150000"/>
              </a:lnSpc>
              <a:buFont typeface="Arial" pitchFamily="34" charset="0"/>
              <a:buChar char="•"/>
            </a:pPr>
            <a:r>
              <a:rPr lang="en-US" sz="2400" dirty="0" smtClean="0">
                <a:latin typeface="Arial" pitchFamily="34" charset="0"/>
                <a:cs typeface="Arial" pitchFamily="34" charset="0"/>
              </a:rPr>
              <a:t>Mrs Joycelene and Mr Kelvin Yap, our teacher    mentors , for their continuous and helpful guidance throughout the entire course of the project.</a:t>
            </a:r>
          </a:p>
          <a:p>
            <a:pPr>
              <a:lnSpc>
                <a:spcPct val="150000"/>
              </a:lnSpc>
              <a:buFont typeface="Arial" pitchFamily="34" charset="0"/>
              <a:buChar char="•"/>
            </a:pPr>
            <a:r>
              <a:rPr lang="en-US" sz="2400" dirty="0" smtClean="0">
                <a:latin typeface="Arial" pitchFamily="34" charset="0"/>
                <a:cs typeface="Arial" pitchFamily="34" charset="0"/>
              </a:rPr>
              <a:t>The 20 respondents who took their time to complete our survey form.</a:t>
            </a:r>
          </a:p>
          <a:p>
            <a:pPr>
              <a:lnSpc>
                <a:spcPct val="150000"/>
              </a:lnSpc>
              <a:buFont typeface="Arial" pitchFamily="34" charset="0"/>
              <a:buChar char="•"/>
            </a:pPr>
            <a:r>
              <a:rPr lang="en-US" sz="2400" dirty="0" smtClean="0">
                <a:latin typeface="Arial" pitchFamily="34" charset="0"/>
                <a:cs typeface="Arial" pitchFamily="34" charset="0"/>
              </a:rPr>
              <a:t>The kind librarian </a:t>
            </a:r>
            <a:r>
              <a:rPr lang="en-US" sz="2400" smtClean="0">
                <a:latin typeface="Arial" pitchFamily="34" charset="0"/>
                <a:cs typeface="Arial" pitchFamily="34" charset="0"/>
              </a:rPr>
              <a:t>who </a:t>
            </a:r>
            <a:r>
              <a:rPr lang="en-US" sz="2400" smtClean="0">
                <a:latin typeface="Arial" pitchFamily="34" charset="0"/>
                <a:cs typeface="Arial" pitchFamily="34" charset="0"/>
              </a:rPr>
              <a:t>lent </a:t>
            </a:r>
            <a:r>
              <a:rPr lang="en-US" sz="2400" dirty="0" smtClean="0">
                <a:latin typeface="Arial" pitchFamily="34" charset="0"/>
                <a:cs typeface="Arial" pitchFamily="34" charset="0"/>
              </a:rPr>
              <a:t>us the project corners to do our discussion and editing.</a:t>
            </a:r>
          </a:p>
          <a:p>
            <a:pPr>
              <a:lnSpc>
                <a:spcPct val="150000"/>
              </a:lnSpc>
              <a:buFont typeface="Arial" pitchFamily="34" charset="0"/>
              <a:buChar char="•"/>
            </a:pPr>
            <a:r>
              <a:rPr lang="en-US" sz="2400" dirty="0" smtClean="0">
                <a:latin typeface="Arial" pitchFamily="34" charset="0"/>
                <a:cs typeface="Arial" pitchFamily="34" charset="0"/>
              </a:rPr>
              <a:t>Mr Leo, our interviewee, for his help in providing information and his opinions for our project.</a:t>
            </a:r>
          </a:p>
        </p:txBody>
      </p:sp>
    </p:spTree>
  </p:cSld>
  <p:clrMapOvr>
    <a:masterClrMapping/>
  </p:clrMapOvr>
  <p:transition advTm="25000">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slide(fromBottom)">
                                      <p:cBhvr>
                                        <p:cTn id="15" dur="500"/>
                                        <p:tgtEl>
                                          <p:spTgt spid="3">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47" presetClass="entr" presetSubtype="0"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1000"/>
                                        <p:tgtEl>
                                          <p:spTgt spid="3">
                                            <p:txEl>
                                              <p:pRg st="1" end="1"/>
                                            </p:txEl>
                                          </p:spTgt>
                                        </p:tgtEl>
                                      </p:cBhvr>
                                    </p:animEffect>
                                    <p:anim calcmode="lin" valueType="num">
                                      <p:cBhvr>
                                        <p:cTn id="21"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7" presetClass="entr" presetSubtype="0" fill="hold"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1000"/>
                                        <p:tgtEl>
                                          <p:spTgt spid="3">
                                            <p:txEl>
                                              <p:pRg st="2" end="2"/>
                                            </p:txEl>
                                          </p:spTgt>
                                        </p:tgtEl>
                                      </p:cBhvr>
                                    </p:animEffect>
                                    <p:anim calcmode="lin" valueType="num">
                                      <p:cBhvr>
                                        <p:cTn id="2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3">
                                            <p:txEl>
                                              <p:pRg st="3" end="3"/>
                                            </p:txEl>
                                          </p:spTgt>
                                        </p:tgtEl>
                                        <p:attrNameLst>
                                          <p:attrName>style.visibility</p:attrName>
                                        </p:attrNameLst>
                                      </p:cBhvr>
                                      <p:to>
                                        <p:strVal val="visible"/>
                                      </p:to>
                                    </p:set>
                                    <p:animEffect transition="in" filter="fade">
                                      <p:cBhvr>
                                        <p:cTn id="34" dur="1000"/>
                                        <p:tgtEl>
                                          <p:spTgt spid="3">
                                            <p:txEl>
                                              <p:pRg st="3" end="3"/>
                                            </p:txEl>
                                          </p:spTgt>
                                        </p:tgtEl>
                                      </p:cBhvr>
                                    </p:animEffect>
                                    <p:anim calcmode="lin" valueType="num">
                                      <p:cBhvr>
                                        <p:cTn id="3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coollogo_com-15024797.png"/>
          <p:cNvPicPr>
            <a:picLocks noChangeAspect="1"/>
          </p:cNvPicPr>
          <p:nvPr/>
        </p:nvPicPr>
        <p:blipFill>
          <a:blip r:embed="rId3" cstate="print"/>
          <a:stretch>
            <a:fillRect/>
          </a:stretch>
        </p:blipFill>
        <p:spPr>
          <a:xfrm>
            <a:off x="323528" y="1988840"/>
            <a:ext cx="8460432" cy="2871486"/>
          </a:xfrm>
          <a:prstGeom prst="rect">
            <a:avLst/>
          </a:prstGeom>
        </p:spPr>
      </p:pic>
    </p:spTree>
  </p:cSld>
  <p:clrMapOvr>
    <a:masterClrMapping/>
  </p:clrMapOvr>
  <p:transition advTm="20000">
    <p:pull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withEffect">
                                  <p:stCondLst>
                                    <p:cond delay="0"/>
                                  </p:stCondLst>
                                  <p:childTnLst>
                                    <p:animMotion origin="layout" path="M -0.7224 -0.60834 L -0.7224 0.50069 " pathEditMode="relative" rAng="0" ptsTypes="AA">
                                      <p:cBhvr>
                                        <p:cTn id="6" dur="1000" fill="hold"/>
                                        <p:tgtEl>
                                          <p:spTgt spid="14"/>
                                        </p:tgtEl>
                                        <p:attrNameLst>
                                          <p:attrName>ppt_x</p:attrName>
                                          <p:attrName>ppt_y</p:attrName>
                                        </p:attrNameLst>
                                      </p:cBhvr>
                                      <p:rCtr x="0" y="554"/>
                                    </p:animMotion>
                                  </p:childTnLst>
                                </p:cTn>
                              </p:par>
                            </p:childTnLst>
                          </p:cTn>
                        </p:par>
                        <p:par>
                          <p:cTn id="7" fill="hold">
                            <p:stCondLst>
                              <p:cond delay="1000"/>
                            </p:stCondLst>
                            <p:childTnLst>
                              <p:par>
                                <p:cTn id="8" presetID="0" presetClass="path" presetSubtype="0" accel="50000" decel="50000" fill="hold" nodeType="afterEffect">
                                  <p:stCondLst>
                                    <p:cond delay="0"/>
                                  </p:stCondLst>
                                  <p:childTnLst>
                                    <p:animMotion origin="layout" path="M -0.7224 0.50069 L 0.72656 0.50069 " pathEditMode="relative" rAng="0" ptsTypes="AA">
                                      <p:cBhvr>
                                        <p:cTn id="9" dur="1000" fill="hold"/>
                                        <p:tgtEl>
                                          <p:spTgt spid="14"/>
                                        </p:tgtEl>
                                        <p:attrNameLst>
                                          <p:attrName>ppt_x</p:attrName>
                                          <p:attrName>ppt_y</p:attrName>
                                        </p:attrNameLst>
                                      </p:cBhvr>
                                      <p:rCtr x="724" y="0"/>
                                    </p:animMotion>
                                  </p:childTnLst>
                                </p:cTn>
                              </p:par>
                            </p:childTnLst>
                          </p:cTn>
                        </p:par>
                        <p:par>
                          <p:cTn id="10" fill="hold">
                            <p:stCondLst>
                              <p:cond delay="2000"/>
                            </p:stCondLst>
                            <p:childTnLst>
                              <p:par>
                                <p:cTn id="11" presetID="0" presetClass="path" presetSubtype="0" accel="50000" decel="50000" fill="hold" nodeType="afterEffect">
                                  <p:stCondLst>
                                    <p:cond delay="0"/>
                                  </p:stCondLst>
                                  <p:childTnLst>
                                    <p:animMotion origin="layout" path="M 0.72656 0.50069 L 0.72656 -0.99676 " pathEditMode="relative" rAng="0" ptsTypes="AA">
                                      <p:cBhvr>
                                        <p:cTn id="12" dur="1000" fill="hold"/>
                                        <p:tgtEl>
                                          <p:spTgt spid="14"/>
                                        </p:tgtEl>
                                        <p:attrNameLst>
                                          <p:attrName>ppt_x</p:attrName>
                                          <p:attrName>ppt_y</p:attrName>
                                        </p:attrNameLst>
                                      </p:cBhvr>
                                      <p:rCtr x="0" y="-749"/>
                                    </p:animMotion>
                                  </p:childTnLst>
                                </p:cTn>
                              </p:par>
                            </p:childTnLst>
                          </p:cTn>
                        </p:par>
                        <p:par>
                          <p:cTn id="13" fill="hold">
                            <p:stCondLst>
                              <p:cond delay="3000"/>
                            </p:stCondLst>
                            <p:childTnLst>
                              <p:par>
                                <p:cTn id="14" presetID="15" presetClass="entr" presetSubtype="0" fill="hold" nodeType="after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p:cTn id="16" dur="1000" fill="hold"/>
                                        <p:tgtEl>
                                          <p:spTgt spid="14"/>
                                        </p:tgtEl>
                                        <p:attrNameLst>
                                          <p:attrName>ppt_w</p:attrName>
                                        </p:attrNameLst>
                                      </p:cBhvr>
                                      <p:tavLst>
                                        <p:tav tm="0">
                                          <p:val>
                                            <p:fltVal val="0"/>
                                          </p:val>
                                        </p:tav>
                                        <p:tav tm="100000">
                                          <p:val>
                                            <p:strVal val="#ppt_w"/>
                                          </p:val>
                                        </p:tav>
                                      </p:tavLst>
                                    </p:anim>
                                    <p:anim calcmode="lin" valueType="num">
                                      <p:cBhvr>
                                        <p:cTn id="17" dur="1000" fill="hold"/>
                                        <p:tgtEl>
                                          <p:spTgt spid="14"/>
                                        </p:tgtEl>
                                        <p:attrNameLst>
                                          <p:attrName>ppt_h</p:attrName>
                                        </p:attrNameLst>
                                      </p:cBhvr>
                                      <p:tavLst>
                                        <p:tav tm="0">
                                          <p:val>
                                            <p:fltVal val="0"/>
                                          </p:val>
                                        </p:tav>
                                        <p:tav tm="100000">
                                          <p:val>
                                            <p:strVal val="#ppt_h"/>
                                          </p:val>
                                        </p:tav>
                                      </p:tavLst>
                                    </p:anim>
                                    <p:anim calcmode="lin" valueType="num">
                                      <p:cBhvr>
                                        <p:cTn id="18" dur="1000" fill="hold"/>
                                        <p:tgtEl>
                                          <p:spTgt spid="14"/>
                                        </p:tgtEl>
                                        <p:attrNameLst>
                                          <p:attrName>ppt_x</p:attrName>
                                        </p:attrNameLst>
                                      </p:cBhvr>
                                      <p:tavLst>
                                        <p:tav tm="0" fmla="#ppt_x+(cos(-2*pi*(1-$))*-#ppt_x-sin(-2*pi*(1-$))*(1-#ppt_y))*(1-$)">
                                          <p:val>
                                            <p:fltVal val="0"/>
                                          </p:val>
                                        </p:tav>
                                        <p:tav tm="100000">
                                          <p:val>
                                            <p:fltVal val="1"/>
                                          </p:val>
                                        </p:tav>
                                      </p:tavLst>
                                    </p:anim>
                                    <p:anim calcmode="lin" valueType="num">
                                      <p:cBhvr>
                                        <p:cTn id="19" dur="1000" fill="hold"/>
                                        <p:tgtEl>
                                          <p:spTgt spid="1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2352" y="2132856"/>
            <a:ext cx="7851648" cy="1828800"/>
          </a:xfrm>
        </p:spPr>
        <p:txBody>
          <a:bodyPr/>
          <a:lstStyle/>
          <a:p>
            <a:pPr algn="l"/>
            <a:r>
              <a:rPr lang="en-US" dirty="0" smtClean="0"/>
              <a:t>QUESTIONS AND ANSWERS</a:t>
            </a:r>
            <a:endParaRPr lang="en-SG" dirty="0"/>
          </a:p>
        </p:txBody>
      </p:sp>
      <p:sp>
        <p:nvSpPr>
          <p:cNvPr id="4" name="Title 1"/>
          <p:cNvSpPr txBox="1">
            <a:spLocks/>
          </p:cNvSpPr>
          <p:nvPr/>
        </p:nvSpPr>
        <p:spPr>
          <a:xfrm rot="10800000" flipV="1">
            <a:off x="467544" y="3717032"/>
            <a:ext cx="7781872" cy="1368152"/>
          </a:xfrm>
          <a:prstGeom prst="rect">
            <a:avLst/>
          </a:prstGeom>
          <a:ln>
            <a:noFill/>
          </a:ln>
        </p:spPr>
        <p:txBody>
          <a:bodyPr vert="horz" lIns="0" tIns="0" rIns="18288" bIns="0" anchor="b">
            <a:normAutofit/>
            <a:scene3d>
              <a:camera prst="orthographicFront"/>
              <a:lightRig rig="freezing" dir="t">
                <a:rot lat="0" lon="0" rev="5640000"/>
              </a:lightRig>
            </a:scene3d>
            <a:sp3d prstMaterial="flat">
              <a:bevelT w="38100" h="38100"/>
              <a:contourClr>
                <a:schemeClr val="tx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SG" sz="5600" b="1" i="0" u="none" strike="noStrike" kern="1200" cap="none" spc="0" normalizeH="0" baseline="0" noProof="0" dirty="0">
              <a:ln>
                <a:noFill/>
              </a:ln>
              <a:solidFill>
                <a:schemeClr val="accent3">
                  <a:tint val="90000"/>
                  <a:satMod val="120000"/>
                </a:schemeClr>
              </a:solidFill>
              <a:effectLst>
                <a:outerShdw blurRad="38100" dist="25400" dir="5400000" algn="tl" rotWithShape="0">
                  <a:srgbClr val="000000">
                    <a:alpha val="43000"/>
                  </a:srgbClr>
                </a:outerShdw>
              </a:effectLst>
              <a:uLnTx/>
              <a:uFillTx/>
              <a:latin typeface="+mj-lt"/>
              <a:ea typeface="+mj-ea"/>
              <a:cs typeface="+mj-cs"/>
            </a:endParaRPr>
          </a:p>
        </p:txBody>
      </p:sp>
    </p:spTree>
  </p:cSld>
  <p:clrMapOvr>
    <a:masterClrMapping/>
  </p:clrMapOvr>
  <p:transition advTm="7000">
    <p:plu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2"/>
                                        </p:tgtEl>
                                        <p:attrNameLst>
                                          <p:attrName>ppt_x</p:attrName>
                                          <p:attrName>ppt_y</p:attrName>
                                        </p:attrNameLst>
                                      </p:cBhvr>
                                    </p:animMotion>
                                    <p:animRot by="1500000">
                                      <p:cBhvr>
                                        <p:cTn id="7" dur="125" fill="hold">
                                          <p:stCondLst>
                                            <p:cond delay="0"/>
                                          </p:stCondLst>
                                        </p:cTn>
                                        <p:tgtEl>
                                          <p:spTgt spid="2"/>
                                        </p:tgtEl>
                                        <p:attrNameLst>
                                          <p:attrName>r</p:attrName>
                                        </p:attrNameLst>
                                      </p:cBhvr>
                                    </p:animRot>
                                    <p:animRot by="-1500000">
                                      <p:cBhvr>
                                        <p:cTn id="8" dur="125" fill="hold">
                                          <p:stCondLst>
                                            <p:cond delay="125"/>
                                          </p:stCondLst>
                                        </p:cTn>
                                        <p:tgtEl>
                                          <p:spTgt spid="2"/>
                                        </p:tgtEl>
                                        <p:attrNameLst>
                                          <p:attrName>r</p:attrName>
                                        </p:attrNameLst>
                                      </p:cBhvr>
                                    </p:animRot>
                                    <p:animRot by="-1500000">
                                      <p:cBhvr>
                                        <p:cTn id="9" dur="125" fill="hold">
                                          <p:stCondLst>
                                            <p:cond delay="250"/>
                                          </p:stCondLst>
                                        </p:cTn>
                                        <p:tgtEl>
                                          <p:spTgt spid="2"/>
                                        </p:tgtEl>
                                        <p:attrNameLst>
                                          <p:attrName>r</p:attrName>
                                        </p:attrNameLst>
                                      </p:cBhvr>
                                    </p:animRot>
                                    <p:animRot by="1500000">
                                      <p:cBhvr>
                                        <p:cTn id="10" dur="125" fill="hold">
                                          <p:stCondLst>
                                            <p:cond delay="375"/>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
            </a:r>
            <a:br>
              <a:rPr lang="en-US" dirty="0" smtClean="0"/>
            </a:br>
            <a:r>
              <a:rPr lang="en-SG" sz="6000" dirty="0" smtClean="0"/>
              <a:t>Contents</a:t>
            </a:r>
            <a:endParaRPr lang="en-SG" dirty="0"/>
          </a:p>
        </p:txBody>
      </p:sp>
      <p:sp>
        <p:nvSpPr>
          <p:cNvPr id="3" name="Content Placeholder 2"/>
          <p:cNvSpPr>
            <a:spLocks noGrp="1"/>
          </p:cNvSpPr>
          <p:nvPr>
            <p:ph sz="quarter" idx="1"/>
          </p:nvPr>
        </p:nvSpPr>
        <p:spPr/>
        <p:txBody>
          <a:bodyPr>
            <a:normAutofit/>
          </a:bodyPr>
          <a:lstStyle/>
          <a:p>
            <a:r>
              <a:rPr lang="en-US" dirty="0" smtClean="0">
                <a:latin typeface="Arial" pitchFamily="34" charset="0"/>
                <a:cs typeface="Arial" pitchFamily="34" charset="0"/>
              </a:rPr>
              <a:t>Introduction</a:t>
            </a:r>
          </a:p>
          <a:p>
            <a:pPr>
              <a:lnSpc>
                <a:spcPct val="200000"/>
              </a:lnSpc>
            </a:pPr>
            <a:r>
              <a:rPr lang="en-US" dirty="0" smtClean="0">
                <a:latin typeface="Arial" pitchFamily="34" charset="0"/>
                <a:cs typeface="Arial" pitchFamily="34" charset="0"/>
              </a:rPr>
              <a:t>Methodology</a:t>
            </a:r>
          </a:p>
          <a:p>
            <a:pPr>
              <a:lnSpc>
                <a:spcPct val="200000"/>
              </a:lnSpc>
            </a:pPr>
            <a:r>
              <a:rPr lang="en-US" dirty="0" smtClean="0">
                <a:latin typeface="Arial" pitchFamily="34" charset="0"/>
                <a:cs typeface="Arial" pitchFamily="34" charset="0"/>
              </a:rPr>
              <a:t>Results and Analysis of Results</a:t>
            </a:r>
          </a:p>
          <a:p>
            <a:pPr>
              <a:lnSpc>
                <a:spcPct val="200000"/>
              </a:lnSpc>
            </a:pPr>
            <a:r>
              <a:rPr lang="en-US" dirty="0" smtClean="0">
                <a:latin typeface="Arial" pitchFamily="34" charset="0"/>
                <a:cs typeface="Arial" pitchFamily="34" charset="0"/>
              </a:rPr>
              <a:t>Further Research</a:t>
            </a:r>
          </a:p>
          <a:p>
            <a:pPr>
              <a:lnSpc>
                <a:spcPct val="200000"/>
              </a:lnSpc>
            </a:pPr>
            <a:r>
              <a:rPr lang="en-US" dirty="0" smtClean="0">
                <a:latin typeface="Arial" pitchFamily="34" charset="0"/>
                <a:cs typeface="Arial" pitchFamily="34" charset="0"/>
              </a:rPr>
              <a:t>Conclusion</a:t>
            </a:r>
            <a:endParaRPr lang="en-SG" dirty="0">
              <a:latin typeface="Arial" pitchFamily="34" charset="0"/>
              <a:cs typeface="Arial" pitchFamily="34" charset="0"/>
            </a:endParaRP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ppt_x</p:attrName>
                                        </p:attrNameLst>
                                      </p:cBhvr>
                                      <p:tavLst>
                                        <p:tav tm="0">
                                          <p:val>
                                            <p:strVal val="#ppt_x-.2"/>
                                          </p:val>
                                        </p:tav>
                                        <p:tav tm="100000">
                                          <p:val>
                                            <p:strVal val="#ppt_x"/>
                                          </p:val>
                                        </p:tav>
                                      </p:tavLst>
                                    </p:anim>
                                    <p:anim calcmode="lin" valueType="num">
                                      <p:cBhvr>
                                        <p:cTn id="8" dur="2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2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iterate type="lt">
                                    <p:tmPct val="0"/>
                                  </p:iterate>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7" presetClass="entr" presetSubtype="0"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1000"/>
                                        <p:tgtEl>
                                          <p:spTgt spid="3">
                                            <p:txEl>
                                              <p:pRg st="1" end="1"/>
                                            </p:txEl>
                                          </p:spTgt>
                                        </p:tgtEl>
                                      </p:cBhvr>
                                    </p:animEffect>
                                    <p:anim calcmode="lin" valueType="num">
                                      <p:cBhvr>
                                        <p:cTn id="21"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7" presetClass="entr" presetSubtype="0" fill="hold"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1000"/>
                                        <p:tgtEl>
                                          <p:spTgt spid="3">
                                            <p:txEl>
                                              <p:pRg st="2" end="2"/>
                                            </p:txEl>
                                          </p:spTgt>
                                        </p:tgtEl>
                                      </p:cBhvr>
                                    </p:animEffect>
                                    <p:anim calcmode="lin" valueType="num">
                                      <p:cBhvr>
                                        <p:cTn id="2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7" presetClass="entr" presetSubtype="0" fill="hold" nodeType="clickEffect">
                                  <p:stCondLst>
                                    <p:cond delay="0"/>
                                  </p:stCondLst>
                                  <p:childTnLst>
                                    <p:set>
                                      <p:cBhvr>
                                        <p:cTn id="33" dur="1" fill="hold">
                                          <p:stCondLst>
                                            <p:cond delay="0"/>
                                          </p:stCondLst>
                                        </p:cTn>
                                        <p:tgtEl>
                                          <p:spTgt spid="3">
                                            <p:txEl>
                                              <p:pRg st="3" end="3"/>
                                            </p:txEl>
                                          </p:spTgt>
                                        </p:tgtEl>
                                        <p:attrNameLst>
                                          <p:attrName>style.visibility</p:attrName>
                                        </p:attrNameLst>
                                      </p:cBhvr>
                                      <p:to>
                                        <p:strVal val="visible"/>
                                      </p:to>
                                    </p:set>
                                    <p:animEffect transition="in" filter="fade">
                                      <p:cBhvr>
                                        <p:cTn id="34" dur="1000"/>
                                        <p:tgtEl>
                                          <p:spTgt spid="3">
                                            <p:txEl>
                                              <p:pRg st="3" end="3"/>
                                            </p:txEl>
                                          </p:spTgt>
                                        </p:tgtEl>
                                      </p:cBhvr>
                                    </p:animEffect>
                                    <p:anim calcmode="lin" valueType="num">
                                      <p:cBhvr>
                                        <p:cTn id="3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3">
                                            <p:txEl>
                                              <p:pRg st="4" end="4"/>
                                            </p:txEl>
                                          </p:spTgt>
                                        </p:tgtEl>
                                        <p:attrNameLst>
                                          <p:attrName>style.visibility</p:attrName>
                                        </p:attrNameLst>
                                      </p:cBhvr>
                                      <p:to>
                                        <p:strVal val="visible"/>
                                      </p:to>
                                    </p:set>
                                    <p:animEffect transition="in" filter="fade">
                                      <p:cBhvr>
                                        <p:cTn id="41" dur="1000"/>
                                        <p:tgtEl>
                                          <p:spTgt spid="3">
                                            <p:txEl>
                                              <p:pRg st="4" end="4"/>
                                            </p:txEl>
                                          </p:spTgt>
                                        </p:tgtEl>
                                      </p:cBhvr>
                                    </p:animEffect>
                                    <p:anim calcmode="lin" valueType="num">
                                      <p:cBhvr>
                                        <p:cTn id="4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620688"/>
            <a:ext cx="7344816" cy="623666"/>
          </a:xfrm>
        </p:spPr>
        <p:txBody>
          <a:bodyPr>
            <a:normAutofit fontScale="90000"/>
          </a:bodyPr>
          <a:lstStyle/>
          <a:p>
            <a:pPr algn="ctr"/>
            <a:r>
              <a:rPr lang="en-US" sz="4800" dirty="0" smtClean="0"/>
              <a:t>Introduction</a:t>
            </a:r>
            <a:endParaRPr lang="en-SG" sz="4000" dirty="0"/>
          </a:p>
        </p:txBody>
      </p:sp>
      <p:sp>
        <p:nvSpPr>
          <p:cNvPr id="3" name="Text Placeholder 2"/>
          <p:cNvSpPr>
            <a:spLocks noGrp="1"/>
          </p:cNvSpPr>
          <p:nvPr>
            <p:ph type="body" idx="2"/>
          </p:nvPr>
        </p:nvSpPr>
        <p:spPr>
          <a:xfrm>
            <a:off x="251520" y="1628800"/>
            <a:ext cx="5544616" cy="4896544"/>
          </a:xfrm>
        </p:spPr>
        <p:txBody>
          <a:bodyPr>
            <a:normAutofit/>
          </a:bodyPr>
          <a:lstStyle/>
          <a:p>
            <a:pPr>
              <a:lnSpc>
                <a:spcPct val="150000"/>
              </a:lnSpc>
            </a:pPr>
            <a:r>
              <a:rPr lang="en-SG" sz="2200" b="1" dirty="0" smtClean="0"/>
              <a:t>Statement of Problem</a:t>
            </a:r>
            <a:r>
              <a:rPr lang="en-SG" sz="2200" dirty="0" smtClean="0"/>
              <a:t>:</a:t>
            </a:r>
            <a:r>
              <a:rPr lang="en-US" sz="2200" dirty="0" smtClean="0"/>
              <a:t> </a:t>
            </a:r>
          </a:p>
          <a:p>
            <a:pPr>
              <a:lnSpc>
                <a:spcPct val="150000"/>
              </a:lnSpc>
            </a:pPr>
            <a:r>
              <a:rPr lang="en-SG" sz="2200" dirty="0" smtClean="0"/>
              <a:t>Social networking is becoming more and more popular and some teenagers, more specifically RI year 2's, have shown decline in their academic grades. This may be resulted from frequent usage of Facebook games and the </a:t>
            </a:r>
            <a:r>
              <a:rPr lang="en-SG" sz="2200" dirty="0" smtClean="0"/>
              <a:t>addiction </a:t>
            </a:r>
            <a:r>
              <a:rPr lang="en-SG" sz="2200" dirty="0" smtClean="0"/>
              <a:t>to it.</a:t>
            </a:r>
            <a:endParaRPr lang="en-SG" sz="2200" dirty="0">
              <a:latin typeface="Arial" pitchFamily="34" charset="0"/>
              <a:cs typeface="Arial" pitchFamily="34" charset="0"/>
            </a:endParaRPr>
          </a:p>
        </p:txBody>
      </p:sp>
      <p:pic>
        <p:nvPicPr>
          <p:cNvPr id="6" name="Picture 5" descr="untitled.bmp"/>
          <p:cNvPicPr>
            <a:picLocks noChangeAspect="1"/>
          </p:cNvPicPr>
          <p:nvPr/>
        </p:nvPicPr>
        <p:blipFill>
          <a:blip r:embed="rId2" cstate="print"/>
          <a:stretch>
            <a:fillRect/>
          </a:stretch>
        </p:blipFill>
        <p:spPr>
          <a:xfrm>
            <a:off x="5796136" y="2060848"/>
            <a:ext cx="2232248" cy="2502824"/>
          </a:xfrm>
          <a:prstGeom prst="rect">
            <a:avLst/>
          </a:prstGeom>
        </p:spPr>
      </p:pic>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70" decel="100000"/>
                                        <p:tgtEl>
                                          <p:spTgt spid="2"/>
                                        </p:tgtEl>
                                      </p:cBhvr>
                                    </p:animEffect>
                                    <p:animScale>
                                      <p:cBhvr>
                                        <p:cTn id="8" dur="770" decel="100000"/>
                                        <p:tgtEl>
                                          <p:spTgt spid="2"/>
                                        </p:tgtEl>
                                      </p:cBhvr>
                                      <p:from x="10000" y="10000"/>
                                      <p:to x="200000" y="450000"/>
                                    </p:animScale>
                                    <p:animScale>
                                      <p:cBhvr>
                                        <p:cTn id="9" dur="1230" accel="100000" fill="hold">
                                          <p:stCondLst>
                                            <p:cond delay="770"/>
                                          </p:stCondLst>
                                        </p:cTn>
                                        <p:tgtEl>
                                          <p:spTgt spid="2"/>
                                        </p:tgtEl>
                                      </p:cBhvr>
                                      <p:from x="200000" y="450000"/>
                                      <p:to x="100000" y="100000"/>
                                    </p:animScale>
                                    <p:set>
                                      <p:cBhvr>
                                        <p:cTn id="10" dur="770" fill="hold"/>
                                        <p:tgtEl>
                                          <p:spTgt spid="2"/>
                                        </p:tgtEl>
                                        <p:attrNameLst>
                                          <p:attrName>ppt_x</p:attrName>
                                        </p:attrNameLst>
                                      </p:cBhvr>
                                      <p:to>
                                        <p:strVal val="(0.5)"/>
                                      </p:to>
                                    </p:set>
                                    <p:anim from="(0.5)" to="(#ppt_x)" calcmode="lin" valueType="num">
                                      <p:cBhvr>
                                        <p:cTn id="11" dur="1230" accel="100000" fill="hold">
                                          <p:stCondLst>
                                            <p:cond delay="770"/>
                                          </p:stCondLst>
                                        </p:cTn>
                                        <p:tgtEl>
                                          <p:spTgt spid="2"/>
                                        </p:tgtEl>
                                        <p:attrNameLst>
                                          <p:attrName>ppt_x</p:attrName>
                                        </p:attrNameLst>
                                      </p:cBhvr>
                                    </p:anim>
                                    <p:set>
                                      <p:cBhvr>
                                        <p:cTn id="12" dur="770" fill="hold"/>
                                        <p:tgtEl>
                                          <p:spTgt spid="2"/>
                                        </p:tgtEl>
                                        <p:attrNameLst>
                                          <p:attrName>ppt_y</p:attrName>
                                        </p:attrNameLst>
                                      </p:cBhvr>
                                      <p:to>
                                        <p:strVal val="(#ppt_y+0.4)"/>
                                      </p:to>
                                    </p:set>
                                    <p:anim from="(#ppt_y+0.4)" to="(#ppt_y)" calcmode="lin" valueType="num">
                                      <p:cBhvr>
                                        <p:cTn id="13" dur="1230" accel="100000" fill="hold">
                                          <p:stCondLst>
                                            <p:cond delay="770"/>
                                          </p:stCondLst>
                                        </p:cTn>
                                        <p:tgtEl>
                                          <p:spTgt spid="2"/>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dissolve">
                                      <p:cBhvr>
                                        <p:cTn id="18" dur="10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dissolve">
                                      <p:cBhvr>
                                        <p:cTn id="23" dur="500"/>
                                        <p:tgtEl>
                                          <p:spTgt spid="3">
                                            <p:txEl>
                                              <p:pRg st="1" end="1"/>
                                            </p:txEl>
                                          </p:spTgt>
                                        </p:tgtEl>
                                      </p:cBhvr>
                                    </p:animEffect>
                                  </p:childTnLst>
                                </p:cTn>
                              </p:par>
                              <p:par>
                                <p:cTn id="24" presetID="5" presetClass="entr" presetSubtype="10" fill="hold"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checkerboard(across)">
                                      <p:cBhvr>
                                        <p:cTn id="2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91680" y="-599865"/>
            <a:ext cx="4824536" cy="1199730"/>
          </a:xfrm>
        </p:spPr>
        <p:txBody>
          <a:bodyPr>
            <a:normAutofit/>
          </a:bodyPr>
          <a:lstStyle/>
          <a:p>
            <a:pPr algn="ctr"/>
            <a:r>
              <a:rPr lang="en-SG" sz="2800" b="1" dirty="0" smtClean="0"/>
              <a:t>Purpose of study:</a:t>
            </a:r>
            <a:endParaRPr lang="en-US" sz="2800" dirty="0"/>
          </a:p>
        </p:txBody>
      </p:sp>
      <p:sp>
        <p:nvSpPr>
          <p:cNvPr id="3" name="Text Placeholder 2"/>
          <p:cNvSpPr>
            <a:spLocks noGrp="1"/>
          </p:cNvSpPr>
          <p:nvPr>
            <p:ph type="body" idx="2"/>
          </p:nvPr>
        </p:nvSpPr>
        <p:spPr/>
        <p:txBody>
          <a:bodyPr>
            <a:normAutofit/>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
        <p:nvSpPr>
          <p:cNvPr id="4" name="Content Placeholder 3"/>
          <p:cNvSpPr>
            <a:spLocks noGrp="1"/>
          </p:cNvSpPr>
          <p:nvPr>
            <p:ph sz="half" idx="1"/>
          </p:nvPr>
        </p:nvSpPr>
        <p:spPr>
          <a:xfrm>
            <a:off x="251520" y="692696"/>
            <a:ext cx="4896544" cy="5904656"/>
          </a:xfrm>
        </p:spPr>
        <p:txBody>
          <a:bodyPr>
            <a:noAutofit/>
          </a:bodyPr>
          <a:lstStyle/>
          <a:p>
            <a:r>
              <a:rPr lang="en-SG" sz="2065" dirty="0" smtClean="0"/>
              <a:t>Our purpose of study is to:</a:t>
            </a:r>
          </a:p>
          <a:p>
            <a:pPr marL="457200" indent="-285750">
              <a:buFont typeface="+mj-lt"/>
              <a:buAutoNum type="alphaLcPeriod"/>
            </a:pPr>
            <a:r>
              <a:rPr lang="en-SG" sz="2065" dirty="0" smtClean="0"/>
              <a:t>Find out if addiction to Facebook affects RI year 2's academic grades.</a:t>
            </a:r>
          </a:p>
          <a:p>
            <a:pPr marL="457200" indent="-285750">
              <a:buFont typeface="+mj-lt"/>
              <a:buAutoNum type="alphaLcPeriod"/>
            </a:pPr>
            <a:r>
              <a:rPr lang="en-SG" sz="2065" dirty="0" smtClean="0"/>
              <a:t>Evaluate their degree of addiction</a:t>
            </a:r>
          </a:p>
          <a:p>
            <a:pPr marL="457200" indent="-285750">
              <a:buFont typeface="+mj-lt"/>
              <a:buAutoNum type="alphaLcPeriod"/>
            </a:pPr>
            <a:r>
              <a:rPr lang="en-SG" sz="2065" dirty="0" smtClean="0"/>
              <a:t>Find out if there are other games or </a:t>
            </a:r>
            <a:r>
              <a:rPr lang="en-SG" sz="2065" dirty="0" smtClean="0"/>
              <a:t>activities RI </a:t>
            </a:r>
            <a:r>
              <a:rPr lang="en-SG" sz="2065" dirty="0" smtClean="0"/>
              <a:t>year 2's are addicted to</a:t>
            </a:r>
          </a:p>
          <a:p>
            <a:pPr marL="457200" indent="-285750">
              <a:buFont typeface="+mj-lt"/>
              <a:buAutoNum type="alphaLcPeriod"/>
            </a:pPr>
            <a:r>
              <a:rPr lang="en-SG" sz="2065" dirty="0" smtClean="0"/>
              <a:t>Find out why Facebook is so appealing to RI year 2's.</a:t>
            </a:r>
          </a:p>
          <a:p>
            <a:pPr marL="457200" indent="-285750">
              <a:buFont typeface="+mj-lt"/>
              <a:buAutoNum type="alphaLcPeriod"/>
            </a:pPr>
            <a:r>
              <a:rPr lang="en-SG" sz="2065" dirty="0" smtClean="0"/>
              <a:t>Find out the methods to curb the addiction to Facebook games</a:t>
            </a:r>
          </a:p>
          <a:p>
            <a:pPr marL="457200" indent="-285750">
              <a:buFont typeface="+mj-lt"/>
              <a:buAutoNum type="alphaLcPeriod"/>
            </a:pPr>
            <a:r>
              <a:rPr lang="en-SG" sz="2065" dirty="0" smtClean="0"/>
              <a:t>Help RI year 2's to understand the harms and consequences of them being addicted to Facebook.</a:t>
            </a:r>
          </a:p>
          <a:p>
            <a:pPr marL="457200" indent="-285750">
              <a:buFont typeface="+mj-lt"/>
              <a:buAutoNum type="alphaLcPeriod"/>
            </a:pPr>
            <a:r>
              <a:rPr lang="en-SG" sz="2065" dirty="0" smtClean="0"/>
              <a:t>Find out if Facebook games is the real reason behind any decline in academics.</a:t>
            </a:r>
            <a:endParaRPr lang="en-US" sz="2065" dirty="0"/>
          </a:p>
        </p:txBody>
      </p:sp>
      <p:pic>
        <p:nvPicPr>
          <p:cNvPr id="6" name="Picture 5" descr="imagesCAJFWFP7.jpg"/>
          <p:cNvPicPr>
            <a:picLocks noChangeAspect="1"/>
          </p:cNvPicPr>
          <p:nvPr/>
        </p:nvPicPr>
        <p:blipFill>
          <a:blip r:embed="rId2" cstate="print"/>
          <a:stretch>
            <a:fillRect/>
          </a:stretch>
        </p:blipFill>
        <p:spPr>
          <a:xfrm>
            <a:off x="5292080" y="1988840"/>
            <a:ext cx="2448272" cy="3264363"/>
          </a:xfrm>
          <a:prstGeom prst="rect">
            <a:avLst/>
          </a:prstGeom>
        </p:spPr>
      </p:pic>
    </p:spTree>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wipe(down)">
                                      <p:cBhvr>
                                        <p:cTn id="14" dur="580">
                                          <p:stCondLst>
                                            <p:cond delay="0"/>
                                          </p:stCondLst>
                                        </p:cTn>
                                        <p:tgtEl>
                                          <p:spTgt spid="4">
                                            <p:txEl>
                                              <p:pRg st="0" end="0"/>
                                            </p:txEl>
                                          </p:spTgt>
                                        </p:tgtEl>
                                      </p:cBhvr>
                                    </p:animEffect>
                                    <p:anim calcmode="lin" valueType="num">
                                      <p:cBhvr>
                                        <p:cTn id="15" dur="1822" tmFilter="0,0; 0.14,0.36; 0.43,0.73; 0.71,0.91; 1.0,1.0">
                                          <p:stCondLst>
                                            <p:cond delay="0"/>
                                          </p:stCondLst>
                                        </p:cTn>
                                        <p:tgtEl>
                                          <p:spTgt spid="4">
                                            <p:txEl>
                                              <p:pRg st="0" end="0"/>
                                            </p:txEl>
                                          </p:spTgt>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4">
                                            <p:txEl>
                                              <p:pRg st="0" end="0"/>
                                            </p:txEl>
                                          </p:spTgt>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4">
                                            <p:txEl>
                                              <p:pRg st="0" end="0"/>
                                            </p:txEl>
                                          </p:spTgt>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4">
                                            <p:txEl>
                                              <p:pRg st="0" end="0"/>
                                            </p:txEl>
                                          </p:spTgt>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4">
                                            <p:txEl>
                                              <p:pRg st="0" end="0"/>
                                            </p:txEl>
                                          </p:spTgt>
                                        </p:tgtEl>
                                        <p:attrNameLst>
                                          <p:attrName>ppt_y</p:attrName>
                                        </p:attrNameLst>
                                      </p:cBhvr>
                                      <p:tavLst>
                                        <p:tav tm="0" fmla="#ppt_y-sin(pi*$)/81">
                                          <p:val>
                                            <p:fltVal val="0"/>
                                          </p:val>
                                        </p:tav>
                                        <p:tav tm="100000">
                                          <p:val>
                                            <p:fltVal val="1"/>
                                          </p:val>
                                        </p:tav>
                                      </p:tavLst>
                                    </p:anim>
                                    <p:animScale>
                                      <p:cBhvr>
                                        <p:cTn id="20" dur="26">
                                          <p:stCondLst>
                                            <p:cond delay="650"/>
                                          </p:stCondLst>
                                        </p:cTn>
                                        <p:tgtEl>
                                          <p:spTgt spid="4">
                                            <p:txEl>
                                              <p:pRg st="0" end="0"/>
                                            </p:txEl>
                                          </p:spTgt>
                                        </p:tgtEl>
                                      </p:cBhvr>
                                      <p:to x="100000" y="60000"/>
                                    </p:animScale>
                                    <p:animScale>
                                      <p:cBhvr>
                                        <p:cTn id="21" dur="166" decel="50000">
                                          <p:stCondLst>
                                            <p:cond delay="676"/>
                                          </p:stCondLst>
                                        </p:cTn>
                                        <p:tgtEl>
                                          <p:spTgt spid="4">
                                            <p:txEl>
                                              <p:pRg st="0" end="0"/>
                                            </p:txEl>
                                          </p:spTgt>
                                        </p:tgtEl>
                                      </p:cBhvr>
                                      <p:to x="100000" y="100000"/>
                                    </p:animScale>
                                    <p:animScale>
                                      <p:cBhvr>
                                        <p:cTn id="22" dur="26">
                                          <p:stCondLst>
                                            <p:cond delay="1312"/>
                                          </p:stCondLst>
                                        </p:cTn>
                                        <p:tgtEl>
                                          <p:spTgt spid="4">
                                            <p:txEl>
                                              <p:pRg st="0" end="0"/>
                                            </p:txEl>
                                          </p:spTgt>
                                        </p:tgtEl>
                                      </p:cBhvr>
                                      <p:to x="100000" y="80000"/>
                                    </p:animScale>
                                    <p:animScale>
                                      <p:cBhvr>
                                        <p:cTn id="23" dur="166" decel="50000">
                                          <p:stCondLst>
                                            <p:cond delay="1338"/>
                                          </p:stCondLst>
                                        </p:cTn>
                                        <p:tgtEl>
                                          <p:spTgt spid="4">
                                            <p:txEl>
                                              <p:pRg st="0" end="0"/>
                                            </p:txEl>
                                          </p:spTgt>
                                        </p:tgtEl>
                                      </p:cBhvr>
                                      <p:to x="100000" y="100000"/>
                                    </p:animScale>
                                    <p:animScale>
                                      <p:cBhvr>
                                        <p:cTn id="24" dur="26">
                                          <p:stCondLst>
                                            <p:cond delay="1642"/>
                                          </p:stCondLst>
                                        </p:cTn>
                                        <p:tgtEl>
                                          <p:spTgt spid="4">
                                            <p:txEl>
                                              <p:pRg st="0" end="0"/>
                                            </p:txEl>
                                          </p:spTgt>
                                        </p:tgtEl>
                                      </p:cBhvr>
                                      <p:to x="100000" y="90000"/>
                                    </p:animScale>
                                    <p:animScale>
                                      <p:cBhvr>
                                        <p:cTn id="25" dur="166" decel="50000">
                                          <p:stCondLst>
                                            <p:cond delay="1668"/>
                                          </p:stCondLst>
                                        </p:cTn>
                                        <p:tgtEl>
                                          <p:spTgt spid="4">
                                            <p:txEl>
                                              <p:pRg st="0" end="0"/>
                                            </p:txEl>
                                          </p:spTgt>
                                        </p:tgtEl>
                                      </p:cBhvr>
                                      <p:to x="100000" y="100000"/>
                                    </p:animScale>
                                    <p:animScale>
                                      <p:cBhvr>
                                        <p:cTn id="26" dur="26">
                                          <p:stCondLst>
                                            <p:cond delay="1808"/>
                                          </p:stCondLst>
                                        </p:cTn>
                                        <p:tgtEl>
                                          <p:spTgt spid="4">
                                            <p:txEl>
                                              <p:pRg st="0" end="0"/>
                                            </p:txEl>
                                          </p:spTgt>
                                        </p:tgtEl>
                                      </p:cBhvr>
                                      <p:to x="100000" y="95000"/>
                                    </p:animScale>
                                    <p:animScale>
                                      <p:cBhvr>
                                        <p:cTn id="27" dur="166" decel="50000">
                                          <p:stCondLst>
                                            <p:cond delay="1834"/>
                                          </p:stCondLst>
                                        </p:cTn>
                                        <p:tgtEl>
                                          <p:spTgt spid="4">
                                            <p:txEl>
                                              <p:pRg st="0" end="0"/>
                                            </p:txEl>
                                          </p:spTgt>
                                        </p:tgtEl>
                                      </p:cBhvr>
                                      <p:to x="100000" y="100000"/>
                                    </p:animScale>
                                  </p:childTnLst>
                                </p:cTn>
                              </p:par>
                              <p:par>
                                <p:cTn id="28" presetID="30" presetClass="entr" presetSubtype="0" fill="hold" nodeType="with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800" decel="100000"/>
                                        <p:tgtEl>
                                          <p:spTgt spid="6"/>
                                        </p:tgtEl>
                                      </p:cBhvr>
                                    </p:animEffect>
                                    <p:anim calcmode="lin" valueType="num">
                                      <p:cBhvr>
                                        <p:cTn id="31" dur="800" decel="100000" fill="hold"/>
                                        <p:tgtEl>
                                          <p:spTgt spid="6"/>
                                        </p:tgtEl>
                                        <p:attrNameLst>
                                          <p:attrName>style.rotation</p:attrName>
                                        </p:attrNameLst>
                                      </p:cBhvr>
                                      <p:tavLst>
                                        <p:tav tm="0">
                                          <p:val>
                                            <p:fltVal val="-90"/>
                                          </p:val>
                                        </p:tav>
                                        <p:tav tm="100000">
                                          <p:val>
                                            <p:fltVal val="0"/>
                                          </p:val>
                                        </p:tav>
                                      </p:tavLst>
                                    </p:anim>
                                    <p:anim calcmode="lin" valueType="num">
                                      <p:cBhvr>
                                        <p:cTn id="32" dur="800" decel="100000" fill="hold"/>
                                        <p:tgtEl>
                                          <p:spTgt spid="6"/>
                                        </p:tgtEl>
                                        <p:attrNameLst>
                                          <p:attrName>ppt_x</p:attrName>
                                        </p:attrNameLst>
                                      </p:cBhvr>
                                      <p:tavLst>
                                        <p:tav tm="0">
                                          <p:val>
                                            <p:strVal val="#ppt_x+0.4"/>
                                          </p:val>
                                        </p:tav>
                                        <p:tav tm="100000">
                                          <p:val>
                                            <p:strVal val="#ppt_x-0.05"/>
                                          </p:val>
                                        </p:tav>
                                      </p:tavLst>
                                    </p:anim>
                                    <p:anim calcmode="lin" valueType="num">
                                      <p:cBhvr>
                                        <p:cTn id="33" dur="800" decel="100000" fill="hold"/>
                                        <p:tgtEl>
                                          <p:spTgt spid="6"/>
                                        </p:tgtEl>
                                        <p:attrNameLst>
                                          <p:attrName>ppt_y</p:attrName>
                                        </p:attrNameLst>
                                      </p:cBhvr>
                                      <p:tavLst>
                                        <p:tav tm="0">
                                          <p:val>
                                            <p:strVal val="#ppt_y-0.4"/>
                                          </p:val>
                                        </p:tav>
                                        <p:tav tm="100000">
                                          <p:val>
                                            <p:strVal val="#ppt_y+0.1"/>
                                          </p:val>
                                        </p:tav>
                                      </p:tavLst>
                                    </p:anim>
                                    <p:anim calcmode="lin" valueType="num">
                                      <p:cBhvr>
                                        <p:cTn id="34"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35"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nodeType="clickEffect">
                                  <p:stCondLst>
                                    <p:cond delay="0"/>
                                  </p:stCondLst>
                                  <p:childTnLst>
                                    <p:set>
                                      <p:cBhvr>
                                        <p:cTn id="39" dur="1" fill="hold">
                                          <p:stCondLst>
                                            <p:cond delay="0"/>
                                          </p:stCondLst>
                                        </p:cTn>
                                        <p:tgtEl>
                                          <p:spTgt spid="4">
                                            <p:txEl>
                                              <p:pRg st="1" end="1"/>
                                            </p:txEl>
                                          </p:spTgt>
                                        </p:tgtEl>
                                        <p:attrNameLst>
                                          <p:attrName>style.visibility</p:attrName>
                                        </p:attrNameLst>
                                      </p:cBhvr>
                                      <p:to>
                                        <p:strVal val="visible"/>
                                      </p:to>
                                    </p:set>
                                    <p:anim calcmode="lin" valueType="num">
                                      <p:cBhvr additive="base">
                                        <p:cTn id="40"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7" presetClass="entr" presetSubtype="0" fill="hold" nodeType="clickEffect">
                                  <p:stCondLst>
                                    <p:cond delay="0"/>
                                  </p:stCondLst>
                                  <p:childTnLst>
                                    <p:set>
                                      <p:cBhvr>
                                        <p:cTn id="45" dur="1" fill="hold">
                                          <p:stCondLst>
                                            <p:cond delay="0"/>
                                          </p:stCondLst>
                                        </p:cTn>
                                        <p:tgtEl>
                                          <p:spTgt spid="4">
                                            <p:txEl>
                                              <p:pRg st="2" end="2"/>
                                            </p:txEl>
                                          </p:spTgt>
                                        </p:tgtEl>
                                        <p:attrNameLst>
                                          <p:attrName>style.visibility</p:attrName>
                                        </p:attrNameLst>
                                      </p:cBhvr>
                                      <p:to>
                                        <p:strVal val="visible"/>
                                      </p:to>
                                    </p:set>
                                    <p:animEffect transition="in" filter="fade">
                                      <p:cBhvr>
                                        <p:cTn id="46" dur="1000"/>
                                        <p:tgtEl>
                                          <p:spTgt spid="4">
                                            <p:txEl>
                                              <p:pRg st="2" end="2"/>
                                            </p:txEl>
                                          </p:spTgt>
                                        </p:tgtEl>
                                      </p:cBhvr>
                                    </p:animEffect>
                                    <p:anim calcmode="lin" valueType="num">
                                      <p:cBhvr>
                                        <p:cTn id="47"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48"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7" presetClass="entr" presetSubtype="0" fill="hold" nodeType="clickEffect">
                                  <p:stCondLst>
                                    <p:cond delay="0"/>
                                  </p:stCondLst>
                                  <p:childTnLst>
                                    <p:set>
                                      <p:cBhvr>
                                        <p:cTn id="52" dur="1" fill="hold">
                                          <p:stCondLst>
                                            <p:cond delay="0"/>
                                          </p:stCondLst>
                                        </p:cTn>
                                        <p:tgtEl>
                                          <p:spTgt spid="4">
                                            <p:txEl>
                                              <p:pRg st="3" end="3"/>
                                            </p:txEl>
                                          </p:spTgt>
                                        </p:tgtEl>
                                        <p:attrNameLst>
                                          <p:attrName>style.visibility</p:attrName>
                                        </p:attrNameLst>
                                      </p:cBhvr>
                                      <p:to>
                                        <p:strVal val="visible"/>
                                      </p:to>
                                    </p:set>
                                    <p:animEffect transition="in" filter="fade">
                                      <p:cBhvr>
                                        <p:cTn id="53" dur="1000"/>
                                        <p:tgtEl>
                                          <p:spTgt spid="4">
                                            <p:txEl>
                                              <p:pRg st="3" end="3"/>
                                            </p:txEl>
                                          </p:spTgt>
                                        </p:tgtEl>
                                      </p:cBhvr>
                                    </p:animEffect>
                                    <p:anim calcmode="lin" valueType="num">
                                      <p:cBhvr>
                                        <p:cTn id="54"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55"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12" presetClass="entr" presetSubtype="4" fill="hold" nodeType="clickEffect">
                                  <p:stCondLst>
                                    <p:cond delay="0"/>
                                  </p:stCondLst>
                                  <p:childTnLst>
                                    <p:set>
                                      <p:cBhvr>
                                        <p:cTn id="59" dur="1" fill="hold">
                                          <p:stCondLst>
                                            <p:cond delay="0"/>
                                          </p:stCondLst>
                                        </p:cTn>
                                        <p:tgtEl>
                                          <p:spTgt spid="4">
                                            <p:txEl>
                                              <p:pRg st="4" end="4"/>
                                            </p:txEl>
                                          </p:spTgt>
                                        </p:tgtEl>
                                        <p:attrNameLst>
                                          <p:attrName>style.visibility</p:attrName>
                                        </p:attrNameLst>
                                      </p:cBhvr>
                                      <p:to>
                                        <p:strVal val="visible"/>
                                      </p:to>
                                    </p:set>
                                    <p:animEffect transition="in" filter="slide(fromBottom)">
                                      <p:cBhvr>
                                        <p:cTn id="60" dur="500"/>
                                        <p:tgtEl>
                                          <p:spTgt spid="4">
                                            <p:txEl>
                                              <p:pRg st="4" end="4"/>
                                            </p:txEl>
                                          </p:spTgt>
                                        </p:tgtEl>
                                      </p:cBhvr>
                                    </p:animEffect>
                                  </p:childTnLst>
                                </p:cTn>
                              </p:par>
                            </p:childTnLst>
                          </p:cTn>
                        </p:par>
                      </p:childTnLst>
                    </p:cTn>
                  </p:par>
                  <p:par>
                    <p:cTn id="61" fill="hold">
                      <p:stCondLst>
                        <p:cond delay="indefinite"/>
                      </p:stCondLst>
                      <p:childTnLst>
                        <p:par>
                          <p:cTn id="62" fill="hold">
                            <p:stCondLst>
                              <p:cond delay="0"/>
                            </p:stCondLst>
                            <p:childTnLst>
                              <p:par>
                                <p:cTn id="63" presetID="47" presetClass="entr" presetSubtype="0" fill="hold" nodeType="clickEffect">
                                  <p:stCondLst>
                                    <p:cond delay="0"/>
                                  </p:stCondLst>
                                  <p:childTnLst>
                                    <p:set>
                                      <p:cBhvr>
                                        <p:cTn id="64" dur="1" fill="hold">
                                          <p:stCondLst>
                                            <p:cond delay="0"/>
                                          </p:stCondLst>
                                        </p:cTn>
                                        <p:tgtEl>
                                          <p:spTgt spid="4">
                                            <p:txEl>
                                              <p:pRg st="5" end="5"/>
                                            </p:txEl>
                                          </p:spTgt>
                                        </p:tgtEl>
                                        <p:attrNameLst>
                                          <p:attrName>style.visibility</p:attrName>
                                        </p:attrNameLst>
                                      </p:cBhvr>
                                      <p:to>
                                        <p:strVal val="visible"/>
                                      </p:to>
                                    </p:set>
                                    <p:animEffect transition="in" filter="fade">
                                      <p:cBhvr>
                                        <p:cTn id="65" dur="1000"/>
                                        <p:tgtEl>
                                          <p:spTgt spid="4">
                                            <p:txEl>
                                              <p:pRg st="5" end="5"/>
                                            </p:txEl>
                                          </p:spTgt>
                                        </p:tgtEl>
                                      </p:cBhvr>
                                    </p:animEffect>
                                    <p:anim calcmode="lin" valueType="num">
                                      <p:cBhvr>
                                        <p:cTn id="66"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67" dur="1000" fill="hold"/>
                                        <p:tgtEl>
                                          <p:spTgt spid="4">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47" presetClass="entr" presetSubtype="0" fill="hold" nodeType="clickEffect">
                                  <p:stCondLst>
                                    <p:cond delay="0"/>
                                  </p:stCondLst>
                                  <p:childTnLst>
                                    <p:set>
                                      <p:cBhvr>
                                        <p:cTn id="71" dur="1" fill="hold">
                                          <p:stCondLst>
                                            <p:cond delay="0"/>
                                          </p:stCondLst>
                                        </p:cTn>
                                        <p:tgtEl>
                                          <p:spTgt spid="4">
                                            <p:txEl>
                                              <p:pRg st="6" end="6"/>
                                            </p:txEl>
                                          </p:spTgt>
                                        </p:tgtEl>
                                        <p:attrNameLst>
                                          <p:attrName>style.visibility</p:attrName>
                                        </p:attrNameLst>
                                      </p:cBhvr>
                                      <p:to>
                                        <p:strVal val="visible"/>
                                      </p:to>
                                    </p:set>
                                    <p:animEffect transition="in" filter="fade">
                                      <p:cBhvr>
                                        <p:cTn id="72" dur="1000"/>
                                        <p:tgtEl>
                                          <p:spTgt spid="4">
                                            <p:txEl>
                                              <p:pRg st="6" end="6"/>
                                            </p:txEl>
                                          </p:spTgt>
                                        </p:tgtEl>
                                      </p:cBhvr>
                                    </p:animEffect>
                                    <p:anim calcmode="lin" valueType="num">
                                      <p:cBhvr>
                                        <p:cTn id="73"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74" dur="1000" fill="hold"/>
                                        <p:tgtEl>
                                          <p:spTgt spid="4">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42" presetClass="entr" presetSubtype="0" fill="hold" nodeType="clickEffect">
                                  <p:stCondLst>
                                    <p:cond delay="0"/>
                                  </p:stCondLst>
                                  <p:childTnLst>
                                    <p:set>
                                      <p:cBhvr>
                                        <p:cTn id="78" dur="1" fill="hold">
                                          <p:stCondLst>
                                            <p:cond delay="0"/>
                                          </p:stCondLst>
                                        </p:cTn>
                                        <p:tgtEl>
                                          <p:spTgt spid="4">
                                            <p:txEl>
                                              <p:pRg st="7" end="7"/>
                                            </p:txEl>
                                          </p:spTgt>
                                        </p:tgtEl>
                                        <p:attrNameLst>
                                          <p:attrName>style.visibility</p:attrName>
                                        </p:attrNameLst>
                                      </p:cBhvr>
                                      <p:to>
                                        <p:strVal val="visible"/>
                                      </p:to>
                                    </p:set>
                                    <p:animEffect transition="in" filter="fade">
                                      <p:cBhvr>
                                        <p:cTn id="79" dur="1000"/>
                                        <p:tgtEl>
                                          <p:spTgt spid="4">
                                            <p:txEl>
                                              <p:pRg st="7" end="7"/>
                                            </p:txEl>
                                          </p:spTgt>
                                        </p:tgtEl>
                                      </p:cBhvr>
                                    </p:animEffect>
                                    <p:anim calcmode="lin" valueType="num">
                                      <p:cBhvr>
                                        <p:cTn id="80" dur="1000" fill="hold"/>
                                        <p:tgtEl>
                                          <p:spTgt spid="4">
                                            <p:txEl>
                                              <p:pRg st="7" end="7"/>
                                            </p:txEl>
                                          </p:spTgt>
                                        </p:tgtEl>
                                        <p:attrNameLst>
                                          <p:attrName>ppt_x</p:attrName>
                                        </p:attrNameLst>
                                      </p:cBhvr>
                                      <p:tavLst>
                                        <p:tav tm="0">
                                          <p:val>
                                            <p:strVal val="#ppt_x"/>
                                          </p:val>
                                        </p:tav>
                                        <p:tav tm="100000">
                                          <p:val>
                                            <p:strVal val="#ppt_x"/>
                                          </p:val>
                                        </p:tav>
                                      </p:tavLst>
                                    </p:anim>
                                    <p:anim calcmode="lin" valueType="num">
                                      <p:cBhvr>
                                        <p:cTn id="81" dur="1000" fill="hold"/>
                                        <p:tgtEl>
                                          <p:spTgt spid="4">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2000" b="-2000"/>
          </a:stretch>
        </a:blipFill>
        <a:effectLst/>
      </p:bgPr>
    </p:bg>
    <p:spTree>
      <p:nvGrpSpPr>
        <p:cNvPr id="1" name=""/>
        <p:cNvGrpSpPr/>
        <p:nvPr/>
      </p:nvGrpSpPr>
      <p:grpSpPr>
        <a:xfrm>
          <a:off x="0" y="0"/>
          <a:ext cx="0" cy="0"/>
          <a:chOff x="0" y="0"/>
          <a:chExt cx="0" cy="0"/>
        </a:xfrm>
      </p:grpSpPr>
      <p:sp>
        <p:nvSpPr>
          <p:cNvPr id="1026" name="AutoShape 2" descr="http://web.mit.edu/game/www/images/frontpage/facebook_logo.jpg"/>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SG" dirty="0"/>
          </a:p>
        </p:txBody>
      </p:sp>
      <p:sp>
        <p:nvSpPr>
          <p:cNvPr id="7" name="Rectangle 6"/>
          <p:cNvSpPr/>
          <p:nvPr/>
        </p:nvSpPr>
        <p:spPr>
          <a:xfrm rot="21072857">
            <a:off x="1447572" y="1629268"/>
            <a:ext cx="5776068" cy="1200329"/>
          </a:xfrm>
          <a:prstGeom prst="rect">
            <a:avLst/>
          </a:prstGeom>
          <a:noFill/>
        </p:spPr>
        <p:txBody>
          <a:bodyPr wrap="none" lIns="91440" tIns="45720" rIns="91440" bIns="45720">
            <a:spAutoFit/>
          </a:bodyPr>
          <a:lstStyle/>
          <a:p>
            <a:pPr algn="ctr"/>
            <a:r>
              <a:rPr lang="en-US" sz="72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Methodology</a:t>
            </a:r>
            <a:endParaRPr lang="en-US" sz="72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pic>
        <p:nvPicPr>
          <p:cNvPr id="1032" name="Picture 8" descr="http://1.bp.blogspot.com/_9NA3eH4VZzA/StQSiN4SUBI/AAAAAAAAAVM/VhO5dodUiI4/s400/Facebook_Logo20.png"/>
          <p:cNvPicPr>
            <a:picLocks noChangeAspect="1" noChangeArrowheads="1"/>
          </p:cNvPicPr>
          <p:nvPr/>
        </p:nvPicPr>
        <p:blipFill>
          <a:blip r:embed="rId3" cstate="print"/>
          <a:srcRect/>
          <a:stretch>
            <a:fillRect/>
          </a:stretch>
        </p:blipFill>
        <p:spPr bwMode="auto">
          <a:xfrm>
            <a:off x="395536" y="4077072"/>
            <a:ext cx="2438400" cy="2438400"/>
          </a:xfrm>
          <a:prstGeom prst="rect">
            <a:avLst/>
          </a:prstGeom>
          <a:noFill/>
        </p:spPr>
      </p:pic>
      <p:pic>
        <p:nvPicPr>
          <p:cNvPr id="1034" name="Picture 10" descr="http://hansdezwart.files.wordpress.com/2011/03/facebook_not_facebook.png"/>
          <p:cNvPicPr>
            <a:picLocks noChangeAspect="1" noChangeArrowheads="1"/>
          </p:cNvPicPr>
          <p:nvPr/>
        </p:nvPicPr>
        <p:blipFill>
          <a:blip r:embed="rId4" cstate="print"/>
          <a:srcRect/>
          <a:stretch>
            <a:fillRect/>
          </a:stretch>
        </p:blipFill>
        <p:spPr bwMode="auto">
          <a:xfrm>
            <a:off x="6012160" y="3933056"/>
            <a:ext cx="2771800" cy="2668043"/>
          </a:xfrm>
          <a:prstGeom prst="rect">
            <a:avLst/>
          </a:prstGeom>
          <a:noFill/>
        </p:spPr>
      </p:pic>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6" presetClass="entr" presetSubtype="0" fill="hold" nodeType="afterEffect">
                                  <p:stCondLst>
                                    <p:cond delay="0"/>
                                  </p:stCondLst>
                                  <p:childTnLst>
                                    <p:set>
                                      <p:cBhvr>
                                        <p:cTn id="11" dur="1" fill="hold">
                                          <p:stCondLst>
                                            <p:cond delay="0"/>
                                          </p:stCondLst>
                                        </p:cTn>
                                        <p:tgtEl>
                                          <p:spTgt spid="1034"/>
                                        </p:tgtEl>
                                        <p:attrNameLst>
                                          <p:attrName>style.visibility</p:attrName>
                                        </p:attrNameLst>
                                      </p:cBhvr>
                                      <p:to>
                                        <p:strVal val="visible"/>
                                      </p:to>
                                    </p:set>
                                    <p:animEffect transition="in" filter="wipe(down)">
                                      <p:cBhvr>
                                        <p:cTn id="12" dur="580">
                                          <p:stCondLst>
                                            <p:cond delay="0"/>
                                          </p:stCondLst>
                                        </p:cTn>
                                        <p:tgtEl>
                                          <p:spTgt spid="1034"/>
                                        </p:tgtEl>
                                      </p:cBhvr>
                                    </p:animEffect>
                                    <p:anim calcmode="lin" valueType="num">
                                      <p:cBhvr>
                                        <p:cTn id="13" dur="1822" tmFilter="0,0; 0.14,0.36; 0.43,0.73; 0.71,0.91; 1.0,1.0">
                                          <p:stCondLst>
                                            <p:cond delay="0"/>
                                          </p:stCondLst>
                                        </p:cTn>
                                        <p:tgtEl>
                                          <p:spTgt spid="1034"/>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1034"/>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1034"/>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1034"/>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1034"/>
                                        </p:tgtEl>
                                        <p:attrNameLst>
                                          <p:attrName>ppt_y</p:attrName>
                                        </p:attrNameLst>
                                      </p:cBhvr>
                                      <p:tavLst>
                                        <p:tav tm="0" fmla="#ppt_y-sin(pi*$)/81">
                                          <p:val>
                                            <p:fltVal val="0"/>
                                          </p:val>
                                        </p:tav>
                                        <p:tav tm="100000">
                                          <p:val>
                                            <p:fltVal val="1"/>
                                          </p:val>
                                        </p:tav>
                                      </p:tavLst>
                                    </p:anim>
                                    <p:animScale>
                                      <p:cBhvr>
                                        <p:cTn id="18" dur="26">
                                          <p:stCondLst>
                                            <p:cond delay="650"/>
                                          </p:stCondLst>
                                        </p:cTn>
                                        <p:tgtEl>
                                          <p:spTgt spid="1034"/>
                                        </p:tgtEl>
                                      </p:cBhvr>
                                      <p:to x="100000" y="60000"/>
                                    </p:animScale>
                                    <p:animScale>
                                      <p:cBhvr>
                                        <p:cTn id="19" dur="166" decel="50000">
                                          <p:stCondLst>
                                            <p:cond delay="676"/>
                                          </p:stCondLst>
                                        </p:cTn>
                                        <p:tgtEl>
                                          <p:spTgt spid="1034"/>
                                        </p:tgtEl>
                                      </p:cBhvr>
                                      <p:to x="100000" y="100000"/>
                                    </p:animScale>
                                    <p:animScale>
                                      <p:cBhvr>
                                        <p:cTn id="20" dur="26">
                                          <p:stCondLst>
                                            <p:cond delay="1312"/>
                                          </p:stCondLst>
                                        </p:cTn>
                                        <p:tgtEl>
                                          <p:spTgt spid="1034"/>
                                        </p:tgtEl>
                                      </p:cBhvr>
                                      <p:to x="100000" y="80000"/>
                                    </p:animScale>
                                    <p:animScale>
                                      <p:cBhvr>
                                        <p:cTn id="21" dur="166" decel="50000">
                                          <p:stCondLst>
                                            <p:cond delay="1338"/>
                                          </p:stCondLst>
                                        </p:cTn>
                                        <p:tgtEl>
                                          <p:spTgt spid="1034"/>
                                        </p:tgtEl>
                                      </p:cBhvr>
                                      <p:to x="100000" y="100000"/>
                                    </p:animScale>
                                    <p:animScale>
                                      <p:cBhvr>
                                        <p:cTn id="22" dur="26">
                                          <p:stCondLst>
                                            <p:cond delay="1642"/>
                                          </p:stCondLst>
                                        </p:cTn>
                                        <p:tgtEl>
                                          <p:spTgt spid="1034"/>
                                        </p:tgtEl>
                                      </p:cBhvr>
                                      <p:to x="100000" y="90000"/>
                                    </p:animScale>
                                    <p:animScale>
                                      <p:cBhvr>
                                        <p:cTn id="23" dur="166" decel="50000">
                                          <p:stCondLst>
                                            <p:cond delay="1668"/>
                                          </p:stCondLst>
                                        </p:cTn>
                                        <p:tgtEl>
                                          <p:spTgt spid="1034"/>
                                        </p:tgtEl>
                                      </p:cBhvr>
                                      <p:to x="100000" y="100000"/>
                                    </p:animScale>
                                    <p:animScale>
                                      <p:cBhvr>
                                        <p:cTn id="24" dur="26">
                                          <p:stCondLst>
                                            <p:cond delay="1808"/>
                                          </p:stCondLst>
                                        </p:cTn>
                                        <p:tgtEl>
                                          <p:spTgt spid="1034"/>
                                        </p:tgtEl>
                                      </p:cBhvr>
                                      <p:to x="100000" y="95000"/>
                                    </p:animScale>
                                    <p:animScale>
                                      <p:cBhvr>
                                        <p:cTn id="25" dur="166" decel="50000">
                                          <p:stCondLst>
                                            <p:cond delay="1834"/>
                                          </p:stCondLst>
                                        </p:cTn>
                                        <p:tgtEl>
                                          <p:spTgt spid="1034"/>
                                        </p:tgtEl>
                                      </p:cBhvr>
                                      <p:to x="100000" y="100000"/>
                                    </p:animScale>
                                  </p:childTnLst>
                                </p:cTn>
                              </p:par>
                            </p:childTnLst>
                          </p:cTn>
                        </p:par>
                        <p:par>
                          <p:cTn id="26" fill="hold">
                            <p:stCondLst>
                              <p:cond delay="2500"/>
                            </p:stCondLst>
                            <p:childTnLst>
                              <p:par>
                                <p:cTn id="27" presetID="47" presetClass="entr" presetSubtype="0" fill="hold" nodeType="afterEffect">
                                  <p:stCondLst>
                                    <p:cond delay="0"/>
                                  </p:stCondLst>
                                  <p:childTnLst>
                                    <p:set>
                                      <p:cBhvr>
                                        <p:cTn id="28" dur="1" fill="hold">
                                          <p:stCondLst>
                                            <p:cond delay="0"/>
                                          </p:stCondLst>
                                        </p:cTn>
                                        <p:tgtEl>
                                          <p:spTgt spid="1032"/>
                                        </p:tgtEl>
                                        <p:attrNameLst>
                                          <p:attrName>style.visibility</p:attrName>
                                        </p:attrNameLst>
                                      </p:cBhvr>
                                      <p:to>
                                        <p:strVal val="visible"/>
                                      </p:to>
                                    </p:set>
                                    <p:animEffect transition="in" filter="fade">
                                      <p:cBhvr>
                                        <p:cTn id="29" dur="1000"/>
                                        <p:tgtEl>
                                          <p:spTgt spid="1032"/>
                                        </p:tgtEl>
                                      </p:cBhvr>
                                    </p:animEffect>
                                    <p:anim calcmode="lin" valueType="num">
                                      <p:cBhvr>
                                        <p:cTn id="30" dur="1000" fill="hold"/>
                                        <p:tgtEl>
                                          <p:spTgt spid="1032"/>
                                        </p:tgtEl>
                                        <p:attrNameLst>
                                          <p:attrName>ppt_x</p:attrName>
                                        </p:attrNameLst>
                                      </p:cBhvr>
                                      <p:tavLst>
                                        <p:tav tm="0">
                                          <p:val>
                                            <p:strVal val="#ppt_x"/>
                                          </p:val>
                                        </p:tav>
                                        <p:tav tm="100000">
                                          <p:val>
                                            <p:strVal val="#ppt_x"/>
                                          </p:val>
                                        </p:tav>
                                      </p:tavLst>
                                    </p:anim>
                                    <p:anim calcmode="lin" valueType="num">
                                      <p:cBhvr>
                                        <p:cTn id="31" dur="1000" fill="hold"/>
                                        <p:tgtEl>
                                          <p:spTgt spid="10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2132856"/>
            <a:ext cx="8229600" cy="4525963"/>
          </a:xfrm>
        </p:spPr>
        <p:txBody>
          <a:bodyPr/>
          <a:lstStyle/>
          <a:p>
            <a:r>
              <a:rPr lang="en-US" sz="2800" dirty="0">
                <a:latin typeface="+mj-lt"/>
              </a:rPr>
              <a:t>A response rate of 100% was achieved from the survey.</a:t>
            </a:r>
            <a:endParaRPr lang="en-SG" sz="2800" dirty="0">
              <a:latin typeface="+mj-lt"/>
            </a:endParaRPr>
          </a:p>
          <a:p>
            <a:endParaRPr lang="en-US" sz="2800" dirty="0" smtClean="0">
              <a:latin typeface="+mj-lt"/>
            </a:endParaRPr>
          </a:p>
          <a:p>
            <a:r>
              <a:rPr lang="en-US" sz="2800" dirty="0" smtClean="0">
                <a:latin typeface="+mj-lt"/>
              </a:rPr>
              <a:t>Age </a:t>
            </a:r>
            <a:r>
              <a:rPr lang="en-US" sz="2800" dirty="0">
                <a:latin typeface="+mj-lt"/>
              </a:rPr>
              <a:t>group: 13-14 (RI Secondary 2 </a:t>
            </a:r>
            <a:r>
              <a:rPr lang="en-US" sz="2800" dirty="0" smtClean="0">
                <a:latin typeface="+mj-lt"/>
              </a:rPr>
              <a:t>students)</a:t>
            </a:r>
            <a:endParaRPr lang="en-SG" sz="2800" dirty="0">
              <a:latin typeface="+mj-lt"/>
            </a:endParaRPr>
          </a:p>
          <a:p>
            <a:endParaRPr lang="en-US" sz="2800" dirty="0" smtClean="0">
              <a:latin typeface="+mj-lt"/>
            </a:endParaRPr>
          </a:p>
          <a:p>
            <a:r>
              <a:rPr lang="en-US" sz="2800" dirty="0" smtClean="0">
                <a:latin typeface="+mj-lt"/>
              </a:rPr>
              <a:t>Gender</a:t>
            </a:r>
            <a:r>
              <a:rPr lang="en-US" sz="2800" dirty="0">
                <a:latin typeface="+mj-lt"/>
              </a:rPr>
              <a:t>: Male</a:t>
            </a:r>
            <a:endParaRPr lang="en-SG" sz="2800" dirty="0">
              <a:latin typeface="+mj-lt"/>
            </a:endParaRPr>
          </a:p>
          <a:p>
            <a:endParaRPr lang="en-US" sz="2800" dirty="0" smtClean="0">
              <a:latin typeface="+mj-lt"/>
            </a:endParaRPr>
          </a:p>
          <a:p>
            <a:r>
              <a:rPr lang="en-US" sz="2800" dirty="0" smtClean="0">
                <a:latin typeface="+mj-lt"/>
              </a:rPr>
              <a:t>Number </a:t>
            </a:r>
            <a:r>
              <a:rPr lang="en-US" sz="2800" dirty="0">
                <a:latin typeface="+mj-lt"/>
              </a:rPr>
              <a:t>of respondents: 20</a:t>
            </a:r>
            <a:endParaRPr lang="en-SG" sz="2800" dirty="0">
              <a:latin typeface="+mj-lt"/>
            </a:endParaRPr>
          </a:p>
          <a:p>
            <a:endParaRPr lang="en-SG" dirty="0"/>
          </a:p>
        </p:txBody>
      </p:sp>
      <p:sp>
        <p:nvSpPr>
          <p:cNvPr id="4" name="Rectangle 3"/>
          <p:cNvSpPr/>
          <p:nvPr/>
        </p:nvSpPr>
        <p:spPr>
          <a:xfrm>
            <a:off x="2123728" y="260648"/>
            <a:ext cx="4483984" cy="923330"/>
          </a:xfrm>
          <a:prstGeom prst="rect">
            <a:avLst/>
          </a:prstGeom>
          <a:noFill/>
        </p:spPr>
        <p:txBody>
          <a:bodyPr wrap="none" lIns="91440" tIns="45720" rIns="91440" bIns="45720">
            <a:spAutoFit/>
          </a:bodyPr>
          <a:lstStyle/>
          <a:p>
            <a:pPr algn="ctr"/>
            <a:r>
              <a:rPr lang="en-US"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Methodology</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5" name="TextBox 4"/>
          <p:cNvSpPr txBox="1"/>
          <p:nvPr/>
        </p:nvSpPr>
        <p:spPr>
          <a:xfrm>
            <a:off x="755576" y="1268760"/>
            <a:ext cx="7848872" cy="461665"/>
          </a:xfrm>
          <a:prstGeom prst="rect">
            <a:avLst/>
          </a:prstGeom>
          <a:noFill/>
        </p:spPr>
        <p:txBody>
          <a:bodyPr wrap="square" rtlCol="0">
            <a:spAutoFit/>
          </a:bodyPr>
          <a:lstStyle/>
          <a:p>
            <a:r>
              <a:rPr lang="en-US" sz="2400" u="sng" dirty="0" smtClean="0"/>
              <a:t>Information regarding our survey with RI Sec 2s’ students</a:t>
            </a:r>
            <a:endParaRPr lang="en-SG" sz="2400" u="sng" dirty="0"/>
          </a:p>
        </p:txBody>
      </p:sp>
      <p:pic>
        <p:nvPicPr>
          <p:cNvPr id="30722" name="Picture 2" descr="http://t0.gstatic.com/images?q=tbn:ANd9GcQpttGuwhu3vEyo6NM8Jhd_y60dj1AKL3VtebOuGCL-k0Xkrg9Sc1wc4YB6">
            <a:hlinkClick r:id="rId2"/>
          </p:cNvPr>
          <p:cNvPicPr>
            <a:picLocks noChangeAspect="1" noChangeArrowheads="1"/>
          </p:cNvPicPr>
          <p:nvPr/>
        </p:nvPicPr>
        <p:blipFill>
          <a:blip r:embed="rId3" cstate="print"/>
          <a:srcRect/>
          <a:stretch>
            <a:fillRect/>
          </a:stretch>
        </p:blipFill>
        <p:spPr bwMode="auto">
          <a:xfrm>
            <a:off x="4283968" y="4293096"/>
            <a:ext cx="1517523" cy="1224136"/>
          </a:xfrm>
          <a:prstGeom prst="rect">
            <a:avLst/>
          </a:prstGeom>
          <a:noFill/>
        </p:spPr>
      </p:pic>
      <p:pic>
        <p:nvPicPr>
          <p:cNvPr id="30724" name="Picture 4" descr="http://t2.gstatic.com/images?q=tbn:ANd9GcQu9dmWcviBHOLPTsMXih46vdQn321pr_sZxVjOaxqmKe9zto19XscPOZk">
            <a:hlinkClick r:id="rId4"/>
          </p:cNvPr>
          <p:cNvPicPr>
            <a:picLocks noChangeAspect="1" noChangeArrowheads="1"/>
          </p:cNvPicPr>
          <p:nvPr/>
        </p:nvPicPr>
        <p:blipFill>
          <a:blip r:embed="rId5" cstate="print"/>
          <a:srcRect/>
          <a:stretch>
            <a:fillRect/>
          </a:stretch>
        </p:blipFill>
        <p:spPr bwMode="auto">
          <a:xfrm>
            <a:off x="7164288" y="2564904"/>
            <a:ext cx="1979712" cy="1484784"/>
          </a:xfrm>
          <a:prstGeom prst="rect">
            <a:avLst/>
          </a:prstGeom>
          <a:noFill/>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checkerboard(across)">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diamond(in)">
                                      <p:cBhvr>
                                        <p:cTn id="12" dur="20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800" decel="100000"/>
                                        <p:tgtEl>
                                          <p:spTgt spid="3">
                                            <p:txEl>
                                              <p:pRg st="0" end="0"/>
                                            </p:txEl>
                                          </p:spTgt>
                                        </p:tgtEl>
                                      </p:cBhvr>
                                    </p:animEffect>
                                    <p:anim calcmode="lin" valueType="num">
                                      <p:cBhvr>
                                        <p:cTn id="18" dur="800" decel="100000" fill="hold"/>
                                        <p:tgtEl>
                                          <p:spTgt spid="3">
                                            <p:txEl>
                                              <p:pRg st="0" end="0"/>
                                            </p:txEl>
                                          </p:spTgt>
                                        </p:tgtEl>
                                        <p:attrNameLst>
                                          <p:attrName>style.rotation</p:attrName>
                                        </p:attrNameLst>
                                      </p:cBhvr>
                                      <p:tavLst>
                                        <p:tav tm="0">
                                          <p:val>
                                            <p:fltVal val="-90"/>
                                          </p:val>
                                        </p:tav>
                                        <p:tav tm="100000">
                                          <p:val>
                                            <p:fltVal val="0"/>
                                          </p:val>
                                        </p:tav>
                                      </p:tavLst>
                                    </p:anim>
                                    <p:anim calcmode="lin" valueType="num">
                                      <p:cBhvr>
                                        <p:cTn id="19" dur="800" decel="100000" fill="hold"/>
                                        <p:tgtEl>
                                          <p:spTgt spid="3">
                                            <p:txEl>
                                              <p:pRg st="0" end="0"/>
                                            </p:txEl>
                                          </p:spTgt>
                                        </p:tgtEl>
                                        <p:attrNameLst>
                                          <p:attrName>ppt_x</p:attrName>
                                        </p:attrNameLst>
                                      </p:cBhvr>
                                      <p:tavLst>
                                        <p:tav tm="0">
                                          <p:val>
                                            <p:strVal val="#ppt_x+0.4"/>
                                          </p:val>
                                        </p:tav>
                                        <p:tav tm="100000">
                                          <p:val>
                                            <p:strVal val="#ppt_x-0.05"/>
                                          </p:val>
                                        </p:tav>
                                      </p:tavLst>
                                    </p:anim>
                                    <p:anim calcmode="lin" valueType="num">
                                      <p:cBhvr>
                                        <p:cTn id="20" dur="800" decel="100000" fill="hold"/>
                                        <p:tgtEl>
                                          <p:spTgt spid="3">
                                            <p:txEl>
                                              <p:pRg st="0" end="0"/>
                                            </p:txEl>
                                          </p:spTgt>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3">
                                            <p:txEl>
                                              <p:pRg st="0" end="0"/>
                                            </p:txEl>
                                          </p:spTgt>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3">
                                            <p:txEl>
                                              <p:pRg st="0" end="0"/>
                                            </p:txEl>
                                          </p:spTgt>
                                        </p:tgtEl>
                                        <p:attrNameLst>
                                          <p:attrName>ppt_y</p:attrName>
                                        </p:attrNameLst>
                                      </p:cBhvr>
                                      <p:tavLst>
                                        <p:tav tm="0">
                                          <p:val>
                                            <p:strVal val="#ppt_y+0.1"/>
                                          </p:val>
                                        </p:tav>
                                        <p:tav tm="100000">
                                          <p:val>
                                            <p:strVal val="#ppt_y"/>
                                          </p:val>
                                        </p:tav>
                                      </p:tavLst>
                                    </p:anim>
                                  </p:childTnLst>
                                </p:cTn>
                              </p:par>
                              <p:par>
                                <p:cTn id="23" presetID="29" presetClass="entr" presetSubtype="0" fill="hold" nodeType="withEffect">
                                  <p:stCondLst>
                                    <p:cond delay="0"/>
                                  </p:stCondLst>
                                  <p:childTnLst>
                                    <p:set>
                                      <p:cBhvr>
                                        <p:cTn id="24" dur="1" fill="hold">
                                          <p:stCondLst>
                                            <p:cond delay="0"/>
                                          </p:stCondLst>
                                        </p:cTn>
                                        <p:tgtEl>
                                          <p:spTgt spid="30724"/>
                                        </p:tgtEl>
                                        <p:attrNameLst>
                                          <p:attrName>style.visibility</p:attrName>
                                        </p:attrNameLst>
                                      </p:cBhvr>
                                      <p:to>
                                        <p:strVal val="visible"/>
                                      </p:to>
                                    </p:set>
                                    <p:anim calcmode="lin" valueType="num">
                                      <p:cBhvr>
                                        <p:cTn id="25" dur="1000" fill="hold"/>
                                        <p:tgtEl>
                                          <p:spTgt spid="30724"/>
                                        </p:tgtEl>
                                        <p:attrNameLst>
                                          <p:attrName>ppt_x</p:attrName>
                                        </p:attrNameLst>
                                      </p:cBhvr>
                                      <p:tavLst>
                                        <p:tav tm="0">
                                          <p:val>
                                            <p:strVal val="#ppt_x-.2"/>
                                          </p:val>
                                        </p:tav>
                                        <p:tav tm="100000">
                                          <p:val>
                                            <p:strVal val="#ppt_x"/>
                                          </p:val>
                                        </p:tav>
                                      </p:tavLst>
                                    </p:anim>
                                    <p:anim calcmode="lin" valueType="num">
                                      <p:cBhvr>
                                        <p:cTn id="26" dur="1000" fill="hold"/>
                                        <p:tgtEl>
                                          <p:spTgt spid="30724"/>
                                        </p:tgtEl>
                                        <p:attrNameLst>
                                          <p:attrName>ppt_y</p:attrName>
                                        </p:attrNameLst>
                                      </p:cBhvr>
                                      <p:tavLst>
                                        <p:tav tm="0">
                                          <p:val>
                                            <p:strVal val="#ppt_y"/>
                                          </p:val>
                                        </p:tav>
                                        <p:tav tm="100000">
                                          <p:val>
                                            <p:strVal val="#ppt_y"/>
                                          </p:val>
                                        </p:tav>
                                      </p:tavLst>
                                    </p:anim>
                                    <p:animEffect transition="in" filter="wipe(right)" prLst="gradientSize: 0.1">
                                      <p:cBhvr>
                                        <p:cTn id="27" dur="1000"/>
                                        <p:tgtEl>
                                          <p:spTgt spid="30724"/>
                                        </p:tgtEl>
                                      </p:cBhvr>
                                    </p:animEffect>
                                  </p:childTnLst>
                                </p:cTn>
                              </p:par>
                            </p:childTnLst>
                          </p:cTn>
                        </p:par>
                      </p:childTnLst>
                    </p:cTn>
                  </p:par>
                  <p:par>
                    <p:cTn id="28" fill="hold">
                      <p:stCondLst>
                        <p:cond delay="indefinite"/>
                      </p:stCondLst>
                      <p:childTnLst>
                        <p:par>
                          <p:cTn id="29" fill="hold">
                            <p:stCondLst>
                              <p:cond delay="0"/>
                            </p:stCondLst>
                            <p:childTnLst>
                              <p:par>
                                <p:cTn id="30" presetID="37" presetClass="entr" presetSubtype="0" fill="hold" nodeType="clickEffect">
                                  <p:stCondLst>
                                    <p:cond delay="0"/>
                                  </p:stCondLst>
                                  <p:childTnLst>
                                    <p:set>
                                      <p:cBhvr>
                                        <p:cTn id="31" dur="1" fill="hold">
                                          <p:stCondLst>
                                            <p:cond delay="0"/>
                                          </p:stCondLst>
                                        </p:cTn>
                                        <p:tgtEl>
                                          <p:spTgt spid="3">
                                            <p:txEl>
                                              <p:pRg st="2" end="2"/>
                                            </p:txEl>
                                          </p:spTgt>
                                        </p:tgtEl>
                                        <p:attrNameLst>
                                          <p:attrName>style.visibility</p:attrName>
                                        </p:attrNameLst>
                                      </p:cBhvr>
                                      <p:to>
                                        <p:strVal val="visible"/>
                                      </p:to>
                                    </p:set>
                                    <p:animEffect transition="in" filter="fade">
                                      <p:cBhvr>
                                        <p:cTn id="32" dur="1000"/>
                                        <p:tgtEl>
                                          <p:spTgt spid="3">
                                            <p:txEl>
                                              <p:pRg st="2" end="2"/>
                                            </p:txEl>
                                          </p:spTgt>
                                        </p:tgtEl>
                                      </p:cBhvr>
                                    </p:animEffect>
                                    <p:anim calcmode="lin" valueType="num">
                                      <p:cBhvr>
                                        <p:cTn id="3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4"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35"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7" presetClass="entr" presetSubtype="0" fill="hold" nodeType="clickEffect">
                                  <p:stCondLst>
                                    <p:cond delay="0"/>
                                  </p:stCondLst>
                                  <p:childTnLst>
                                    <p:set>
                                      <p:cBhvr>
                                        <p:cTn id="39" dur="1" fill="hold">
                                          <p:stCondLst>
                                            <p:cond delay="0"/>
                                          </p:stCondLst>
                                        </p:cTn>
                                        <p:tgtEl>
                                          <p:spTgt spid="3">
                                            <p:txEl>
                                              <p:pRg st="4" end="4"/>
                                            </p:txEl>
                                          </p:spTgt>
                                        </p:tgtEl>
                                        <p:attrNameLst>
                                          <p:attrName>style.visibility</p:attrName>
                                        </p:attrNameLst>
                                      </p:cBhvr>
                                      <p:to>
                                        <p:strVal val="visible"/>
                                      </p:to>
                                    </p:set>
                                    <p:animEffect transition="in" filter="fade">
                                      <p:cBhvr>
                                        <p:cTn id="40" dur="1000"/>
                                        <p:tgtEl>
                                          <p:spTgt spid="3">
                                            <p:txEl>
                                              <p:pRg st="4" end="4"/>
                                            </p:txEl>
                                          </p:spTgt>
                                        </p:tgtEl>
                                      </p:cBhvr>
                                    </p:animEffect>
                                    <p:anim calcmode="lin" valueType="num">
                                      <p:cBhvr>
                                        <p:cTn id="41"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4" end="4"/>
                                            </p:txEl>
                                          </p:spTgt>
                                        </p:tgtEl>
                                        <p:attrNameLst>
                                          <p:attrName>ppt_y</p:attrName>
                                        </p:attrNameLst>
                                      </p:cBhvr>
                                      <p:tavLst>
                                        <p:tav tm="0">
                                          <p:val>
                                            <p:strVal val="#ppt_y-.1"/>
                                          </p:val>
                                        </p:tav>
                                        <p:tav tm="100000">
                                          <p:val>
                                            <p:strVal val="#ppt_y"/>
                                          </p:val>
                                        </p:tav>
                                      </p:tavLst>
                                    </p:anim>
                                  </p:childTnLst>
                                </p:cTn>
                              </p:par>
                              <p:par>
                                <p:cTn id="43" presetID="54" presetClass="entr" presetSubtype="0" accel="100000" fill="hold" nodeType="withEffect">
                                  <p:stCondLst>
                                    <p:cond delay="0"/>
                                  </p:stCondLst>
                                  <p:childTnLst>
                                    <p:set>
                                      <p:cBhvr>
                                        <p:cTn id="44" dur="1" fill="hold">
                                          <p:stCondLst>
                                            <p:cond delay="0"/>
                                          </p:stCondLst>
                                        </p:cTn>
                                        <p:tgtEl>
                                          <p:spTgt spid="30722"/>
                                        </p:tgtEl>
                                        <p:attrNameLst>
                                          <p:attrName>style.visibility</p:attrName>
                                        </p:attrNameLst>
                                      </p:cBhvr>
                                      <p:to>
                                        <p:strVal val="visible"/>
                                      </p:to>
                                    </p:set>
                                    <p:anim calcmode="lin" valueType="num">
                                      <p:cBhvr>
                                        <p:cTn id="45" dur="500" fill="hold"/>
                                        <p:tgtEl>
                                          <p:spTgt spid="30722"/>
                                        </p:tgtEl>
                                        <p:attrNameLst>
                                          <p:attrName>ppt_w</p:attrName>
                                        </p:attrNameLst>
                                      </p:cBhvr>
                                      <p:tavLst>
                                        <p:tav tm="0">
                                          <p:val>
                                            <p:strVal val="#ppt_w*0.05"/>
                                          </p:val>
                                        </p:tav>
                                        <p:tav tm="100000">
                                          <p:val>
                                            <p:strVal val="#ppt_w"/>
                                          </p:val>
                                        </p:tav>
                                      </p:tavLst>
                                    </p:anim>
                                    <p:anim calcmode="lin" valueType="num">
                                      <p:cBhvr>
                                        <p:cTn id="46" dur="500" fill="hold"/>
                                        <p:tgtEl>
                                          <p:spTgt spid="30722"/>
                                        </p:tgtEl>
                                        <p:attrNameLst>
                                          <p:attrName>ppt_h</p:attrName>
                                        </p:attrNameLst>
                                      </p:cBhvr>
                                      <p:tavLst>
                                        <p:tav tm="0">
                                          <p:val>
                                            <p:strVal val="#ppt_h"/>
                                          </p:val>
                                        </p:tav>
                                        <p:tav tm="100000">
                                          <p:val>
                                            <p:strVal val="#ppt_h"/>
                                          </p:val>
                                        </p:tav>
                                      </p:tavLst>
                                    </p:anim>
                                    <p:anim calcmode="lin" valueType="num">
                                      <p:cBhvr>
                                        <p:cTn id="47" dur="500" fill="hold"/>
                                        <p:tgtEl>
                                          <p:spTgt spid="30722"/>
                                        </p:tgtEl>
                                        <p:attrNameLst>
                                          <p:attrName>ppt_x</p:attrName>
                                        </p:attrNameLst>
                                      </p:cBhvr>
                                      <p:tavLst>
                                        <p:tav tm="0">
                                          <p:val>
                                            <p:strVal val="#ppt_x-.2"/>
                                          </p:val>
                                        </p:tav>
                                        <p:tav tm="100000">
                                          <p:val>
                                            <p:strVal val="#ppt_x"/>
                                          </p:val>
                                        </p:tav>
                                      </p:tavLst>
                                    </p:anim>
                                    <p:anim calcmode="lin" valueType="num">
                                      <p:cBhvr>
                                        <p:cTn id="48" dur="500" fill="hold"/>
                                        <p:tgtEl>
                                          <p:spTgt spid="30722"/>
                                        </p:tgtEl>
                                        <p:attrNameLst>
                                          <p:attrName>ppt_y</p:attrName>
                                        </p:attrNameLst>
                                      </p:cBhvr>
                                      <p:tavLst>
                                        <p:tav tm="0">
                                          <p:val>
                                            <p:strVal val="#ppt_y"/>
                                          </p:val>
                                        </p:tav>
                                        <p:tav tm="100000">
                                          <p:val>
                                            <p:strVal val="#ppt_y"/>
                                          </p:val>
                                        </p:tav>
                                      </p:tavLst>
                                    </p:anim>
                                    <p:animEffect transition="in" filter="fade">
                                      <p:cBhvr>
                                        <p:cTn id="49" dur="500"/>
                                        <p:tgtEl>
                                          <p:spTgt spid="30722"/>
                                        </p:tgtEl>
                                      </p:cBhvr>
                                    </p:animEffect>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nodeType="clickEffect">
                                  <p:stCondLst>
                                    <p:cond delay="0"/>
                                  </p:stCondLst>
                                  <p:childTnLst>
                                    <p:set>
                                      <p:cBhvr>
                                        <p:cTn id="53" dur="1" fill="hold">
                                          <p:stCondLst>
                                            <p:cond delay="0"/>
                                          </p:stCondLst>
                                        </p:cTn>
                                        <p:tgtEl>
                                          <p:spTgt spid="3">
                                            <p:txEl>
                                              <p:pRg st="6" end="6"/>
                                            </p:txEl>
                                          </p:spTgt>
                                        </p:tgtEl>
                                        <p:attrNameLst>
                                          <p:attrName>style.visibility</p:attrName>
                                        </p:attrNameLst>
                                      </p:cBhvr>
                                      <p:to>
                                        <p:strVal val="visible"/>
                                      </p:to>
                                    </p:set>
                                    <p:animEffect transition="in" filter="fade">
                                      <p:cBhvr>
                                        <p:cTn id="54" dur="1000"/>
                                        <p:tgtEl>
                                          <p:spTgt spid="3">
                                            <p:txEl>
                                              <p:pRg st="6" end="6"/>
                                            </p:txEl>
                                          </p:spTgt>
                                        </p:tgtEl>
                                      </p:cBhvr>
                                    </p:animEffect>
                                    <p:anim calcmode="lin" valueType="num">
                                      <p:cBhvr>
                                        <p:cTn id="55"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6"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2060848"/>
            <a:ext cx="8229600" cy="4525963"/>
          </a:xfrm>
        </p:spPr>
        <p:txBody>
          <a:bodyPr>
            <a:normAutofit/>
          </a:bodyPr>
          <a:lstStyle/>
          <a:p>
            <a:pPr marL="514350" indent="-514350">
              <a:buFont typeface="+mj-lt"/>
              <a:buAutoNum type="arabicPeriod"/>
            </a:pPr>
            <a:r>
              <a:rPr lang="en-US" sz="2400" dirty="0" smtClean="0"/>
              <a:t>We came out with some survey questions and selected the best 10 questions among all.</a:t>
            </a:r>
          </a:p>
          <a:p>
            <a:pPr marL="514350" indent="-514350">
              <a:buFont typeface="+mj-lt"/>
              <a:buAutoNum type="arabicPeriod"/>
            </a:pPr>
            <a:endParaRPr lang="en-US" sz="2400" dirty="0" smtClean="0"/>
          </a:p>
          <a:p>
            <a:pPr marL="514350" indent="-514350">
              <a:buFont typeface="+mj-lt"/>
              <a:buAutoNum type="arabicPeriod"/>
            </a:pPr>
            <a:r>
              <a:rPr lang="en-US" sz="2400" dirty="0" smtClean="0"/>
              <a:t>We printed out twenty copies of the survey itself.</a:t>
            </a:r>
          </a:p>
          <a:p>
            <a:pPr marL="514350" indent="-514350">
              <a:buFont typeface="+mj-lt"/>
              <a:buAutoNum type="arabicPeriod"/>
            </a:pPr>
            <a:endParaRPr lang="en-US" sz="2400" dirty="0"/>
          </a:p>
          <a:p>
            <a:pPr marL="514350" indent="-514350">
              <a:buFont typeface="+mj-lt"/>
              <a:buAutoNum type="arabicPeriod"/>
            </a:pPr>
            <a:r>
              <a:rPr lang="en-US" sz="2400" dirty="0" smtClean="0"/>
              <a:t>During recess time, we survey the 20 RI sec 2 students.</a:t>
            </a:r>
          </a:p>
          <a:p>
            <a:pPr marL="514350" indent="-514350">
              <a:buFont typeface="+mj-lt"/>
              <a:buAutoNum type="arabicPeriod"/>
            </a:pPr>
            <a:endParaRPr lang="en-US" sz="2400" dirty="0"/>
          </a:p>
          <a:p>
            <a:pPr marL="514350" indent="-514350">
              <a:buFont typeface="+mj-lt"/>
              <a:buAutoNum type="arabicPeriod"/>
            </a:pPr>
            <a:r>
              <a:rPr lang="en-US" sz="2400" dirty="0" smtClean="0"/>
              <a:t>We then keyed in the results of the survey.</a:t>
            </a:r>
            <a:endParaRPr lang="en-US" sz="2400" dirty="0"/>
          </a:p>
          <a:p>
            <a:pPr marL="514350" indent="-514350">
              <a:buFont typeface="+mj-lt"/>
              <a:buAutoNum type="arabicPeriod"/>
            </a:pPr>
            <a:endParaRPr lang="en-SG" sz="2400" dirty="0"/>
          </a:p>
        </p:txBody>
      </p:sp>
      <p:sp>
        <p:nvSpPr>
          <p:cNvPr id="5" name="Rectangle 4"/>
          <p:cNvSpPr/>
          <p:nvPr/>
        </p:nvSpPr>
        <p:spPr>
          <a:xfrm>
            <a:off x="2123728" y="260648"/>
            <a:ext cx="4483984" cy="923330"/>
          </a:xfrm>
          <a:prstGeom prst="rect">
            <a:avLst/>
          </a:prstGeom>
          <a:noFill/>
        </p:spPr>
        <p:txBody>
          <a:bodyPr wrap="non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Methodology</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6" name="TextBox 5"/>
          <p:cNvSpPr txBox="1"/>
          <p:nvPr/>
        </p:nvSpPr>
        <p:spPr>
          <a:xfrm>
            <a:off x="539552" y="1268760"/>
            <a:ext cx="2112310" cy="584775"/>
          </a:xfrm>
          <a:prstGeom prst="rect">
            <a:avLst/>
          </a:prstGeom>
          <a:noFill/>
        </p:spPr>
        <p:txBody>
          <a:bodyPr wrap="none" rtlCol="0">
            <a:spAutoFit/>
          </a:bodyPr>
          <a:lstStyle/>
          <a:p>
            <a:r>
              <a:rPr lang="en-US" sz="3200" u="sng" dirty="0" smtClean="0"/>
              <a:t>Procedures</a:t>
            </a:r>
            <a:r>
              <a:rPr lang="en-US" dirty="0" smtClean="0"/>
              <a:t> </a:t>
            </a:r>
            <a:endParaRPr lang="en-SG" dirty="0"/>
          </a:p>
        </p:txBody>
      </p:sp>
      <p:pic>
        <p:nvPicPr>
          <p:cNvPr id="29698" name="Picture 2" descr="http://t3.gstatic.com/images?q=tbn:ANd9GcTugxvS2AgIxQFd3NyGBmGnYIwo5OJb5CVVlG-XPxzRl3uLTV8eYJ9Vyw">
            <a:hlinkClick r:id="rId2"/>
          </p:cNvPr>
          <p:cNvPicPr>
            <a:picLocks noChangeAspect="1" noChangeArrowheads="1"/>
          </p:cNvPicPr>
          <p:nvPr/>
        </p:nvPicPr>
        <p:blipFill>
          <a:blip r:embed="rId3" cstate="print"/>
          <a:srcRect/>
          <a:stretch>
            <a:fillRect/>
          </a:stretch>
        </p:blipFill>
        <p:spPr bwMode="auto">
          <a:xfrm>
            <a:off x="7020272" y="4797152"/>
            <a:ext cx="1656184" cy="1773438"/>
          </a:xfrm>
          <a:prstGeom prst="rect">
            <a:avLst/>
          </a:prstGeom>
          <a:noFill/>
        </p:spPr>
      </p:pic>
      <p:pic>
        <p:nvPicPr>
          <p:cNvPr id="29700" name="Picture 4" descr="http://t1.gstatic.com/images?q=tbn:ANd9GcQIuzngUbaB2y3-SiGzHJbNw0ZXgXU-Ivaa-qjXkZgU9bRqKjlMd8x-4g">
            <a:hlinkClick r:id="rId4"/>
          </p:cNvPr>
          <p:cNvPicPr>
            <a:picLocks noChangeAspect="1" noChangeArrowheads="1"/>
          </p:cNvPicPr>
          <p:nvPr/>
        </p:nvPicPr>
        <p:blipFill>
          <a:blip r:embed="rId5" cstate="print"/>
          <a:srcRect/>
          <a:stretch>
            <a:fillRect/>
          </a:stretch>
        </p:blipFill>
        <p:spPr bwMode="auto">
          <a:xfrm>
            <a:off x="7164288" y="836712"/>
            <a:ext cx="1124743" cy="1124744"/>
          </a:xfrm>
          <a:prstGeom prst="rect">
            <a:avLst/>
          </a:prstGeom>
          <a:blipFill dpi="0" rotWithShape="1">
            <a:blip r:embed="rId6" cstate="print"/>
            <a:srcRect/>
            <a:tile tx="0" ty="0" sx="100000" sy="100000" flip="none" algn="tl"/>
          </a:blipFill>
          <a:effectLst/>
        </p:spPr>
      </p:pic>
    </p:spTree>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checkerboard(across)">
                                      <p:cBhvr>
                                        <p:cTn id="7" dur="500"/>
                                        <p:tgtEl>
                                          <p:spTgt spid="6">
                                            <p:txEl>
                                              <p:pRg st="0" end="0"/>
                                            </p:txEl>
                                          </p:spTgt>
                                        </p:tgtEl>
                                      </p:cBhvr>
                                    </p:animEffect>
                                  </p:childTnLst>
                                </p:cTn>
                              </p:par>
                              <p:par>
                                <p:cTn id="8" presetID="47" presetClass="entr" presetSubtype="0" fill="hold" nodeType="withEffect">
                                  <p:stCondLst>
                                    <p:cond delay="0"/>
                                  </p:stCondLst>
                                  <p:childTnLst>
                                    <p:set>
                                      <p:cBhvr>
                                        <p:cTn id="9" dur="1" fill="hold">
                                          <p:stCondLst>
                                            <p:cond delay="0"/>
                                          </p:stCondLst>
                                        </p:cTn>
                                        <p:tgtEl>
                                          <p:spTgt spid="29698"/>
                                        </p:tgtEl>
                                        <p:attrNameLst>
                                          <p:attrName>style.visibility</p:attrName>
                                        </p:attrNameLst>
                                      </p:cBhvr>
                                      <p:to>
                                        <p:strVal val="visible"/>
                                      </p:to>
                                    </p:set>
                                    <p:animEffect transition="in" filter="fade">
                                      <p:cBhvr>
                                        <p:cTn id="10" dur="1000"/>
                                        <p:tgtEl>
                                          <p:spTgt spid="29698"/>
                                        </p:tgtEl>
                                      </p:cBhvr>
                                    </p:animEffect>
                                    <p:anim calcmode="lin" valueType="num">
                                      <p:cBhvr>
                                        <p:cTn id="11" dur="1000" fill="hold"/>
                                        <p:tgtEl>
                                          <p:spTgt spid="29698"/>
                                        </p:tgtEl>
                                        <p:attrNameLst>
                                          <p:attrName>ppt_x</p:attrName>
                                        </p:attrNameLst>
                                      </p:cBhvr>
                                      <p:tavLst>
                                        <p:tav tm="0">
                                          <p:val>
                                            <p:strVal val="#ppt_x"/>
                                          </p:val>
                                        </p:tav>
                                        <p:tav tm="100000">
                                          <p:val>
                                            <p:strVal val="#ppt_x"/>
                                          </p:val>
                                        </p:tav>
                                      </p:tavLst>
                                    </p:anim>
                                    <p:anim calcmode="lin" valueType="num">
                                      <p:cBhvr>
                                        <p:cTn id="12" dur="1000" fill="hold"/>
                                        <p:tgtEl>
                                          <p:spTgt spid="29698"/>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4" presetClass="entr" presetSubtype="0" fill="hold"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 from="(-#ppt_w/2)" to="(#ppt_x)" calcmode="lin" valueType="num">
                                      <p:cBhvr>
                                        <p:cTn id="17" dur="600" fill="hold">
                                          <p:stCondLst>
                                            <p:cond delay="0"/>
                                          </p:stCondLst>
                                        </p:cTn>
                                        <p:tgtEl>
                                          <p:spTgt spid="3">
                                            <p:txEl>
                                              <p:pRg st="0" end="0"/>
                                            </p:txEl>
                                          </p:spTgt>
                                        </p:tgtEl>
                                        <p:attrNameLst>
                                          <p:attrName>ppt_x</p:attrName>
                                        </p:attrNameLst>
                                      </p:cBhvr>
                                    </p:anim>
                                    <p:anim from="0" to="-1.0" calcmode="lin" valueType="num">
                                      <p:cBhvr>
                                        <p:cTn id="18" dur="200" decel="50000" autoRev="1" fill="hold">
                                          <p:stCondLst>
                                            <p:cond delay="600"/>
                                          </p:stCondLst>
                                        </p:cTn>
                                        <p:tgtEl>
                                          <p:spTgt spid="3">
                                            <p:txEl>
                                              <p:pRg st="0" end="0"/>
                                            </p:txEl>
                                          </p:spTgt>
                                        </p:tgtEl>
                                        <p:attrNameLst>
                                          <p:attrName>xshear</p:attrName>
                                        </p:attrNameLst>
                                      </p:cBhvr>
                                    </p:anim>
                                    <p:animScale>
                                      <p:cBhvr>
                                        <p:cTn id="19" dur="200" decel="100000" autoRev="1" fill="hold">
                                          <p:stCondLst>
                                            <p:cond delay="600"/>
                                          </p:stCondLst>
                                        </p:cTn>
                                        <p:tgtEl>
                                          <p:spTgt spid="3">
                                            <p:txEl>
                                              <p:pRg st="0" end="0"/>
                                            </p:txEl>
                                          </p:spTgt>
                                        </p:tgtEl>
                                      </p:cBhvr>
                                      <p:from x="100000" y="100000"/>
                                      <p:to x="80000" y="100000"/>
                                    </p:animScale>
                                    <p:anim by="(#ppt_h/3+#ppt_w*0.1)" calcmode="lin" valueType="num">
                                      <p:cBhvr additive="sum">
                                        <p:cTn id="20" dur="200" decel="100000" autoRev="1" fill="hold">
                                          <p:stCondLst>
                                            <p:cond delay="600"/>
                                          </p:stCondLst>
                                        </p:cTn>
                                        <p:tgtEl>
                                          <p:spTgt spid="3">
                                            <p:txEl>
                                              <p:pRg st="0" end="0"/>
                                            </p:txEl>
                                          </p:spTgt>
                                        </p:tgtEl>
                                        <p:attrNameLst>
                                          <p:attrName>ppt_x</p:attrName>
                                        </p:attrNameLst>
                                      </p:cBhvr>
                                    </p:anim>
                                  </p:childTnLst>
                                </p:cTn>
                              </p:par>
                              <p:par>
                                <p:cTn id="21" presetID="30" presetClass="entr" presetSubtype="0" fill="hold" nodeType="withEffect">
                                  <p:stCondLst>
                                    <p:cond delay="0"/>
                                  </p:stCondLst>
                                  <p:childTnLst>
                                    <p:set>
                                      <p:cBhvr>
                                        <p:cTn id="22" dur="1" fill="hold">
                                          <p:stCondLst>
                                            <p:cond delay="0"/>
                                          </p:stCondLst>
                                        </p:cTn>
                                        <p:tgtEl>
                                          <p:spTgt spid="29700"/>
                                        </p:tgtEl>
                                        <p:attrNameLst>
                                          <p:attrName>style.visibility</p:attrName>
                                        </p:attrNameLst>
                                      </p:cBhvr>
                                      <p:to>
                                        <p:strVal val="visible"/>
                                      </p:to>
                                    </p:set>
                                    <p:animEffect transition="in" filter="fade">
                                      <p:cBhvr>
                                        <p:cTn id="23" dur="800" decel="100000"/>
                                        <p:tgtEl>
                                          <p:spTgt spid="29700"/>
                                        </p:tgtEl>
                                      </p:cBhvr>
                                    </p:animEffect>
                                    <p:anim calcmode="lin" valueType="num">
                                      <p:cBhvr>
                                        <p:cTn id="24" dur="800" decel="100000" fill="hold"/>
                                        <p:tgtEl>
                                          <p:spTgt spid="29700"/>
                                        </p:tgtEl>
                                        <p:attrNameLst>
                                          <p:attrName>style.rotation</p:attrName>
                                        </p:attrNameLst>
                                      </p:cBhvr>
                                      <p:tavLst>
                                        <p:tav tm="0">
                                          <p:val>
                                            <p:fltVal val="-90"/>
                                          </p:val>
                                        </p:tav>
                                        <p:tav tm="100000">
                                          <p:val>
                                            <p:fltVal val="0"/>
                                          </p:val>
                                        </p:tav>
                                      </p:tavLst>
                                    </p:anim>
                                    <p:anim calcmode="lin" valueType="num">
                                      <p:cBhvr>
                                        <p:cTn id="25" dur="800" decel="100000" fill="hold"/>
                                        <p:tgtEl>
                                          <p:spTgt spid="29700"/>
                                        </p:tgtEl>
                                        <p:attrNameLst>
                                          <p:attrName>ppt_x</p:attrName>
                                        </p:attrNameLst>
                                      </p:cBhvr>
                                      <p:tavLst>
                                        <p:tav tm="0">
                                          <p:val>
                                            <p:strVal val="#ppt_x+0.4"/>
                                          </p:val>
                                        </p:tav>
                                        <p:tav tm="100000">
                                          <p:val>
                                            <p:strVal val="#ppt_x-0.05"/>
                                          </p:val>
                                        </p:tav>
                                      </p:tavLst>
                                    </p:anim>
                                    <p:anim calcmode="lin" valueType="num">
                                      <p:cBhvr>
                                        <p:cTn id="26" dur="800" decel="100000" fill="hold"/>
                                        <p:tgtEl>
                                          <p:spTgt spid="29700"/>
                                        </p:tgtEl>
                                        <p:attrNameLst>
                                          <p:attrName>ppt_y</p:attrName>
                                        </p:attrNameLst>
                                      </p:cBhvr>
                                      <p:tavLst>
                                        <p:tav tm="0">
                                          <p:val>
                                            <p:strVal val="#ppt_y-0.4"/>
                                          </p:val>
                                        </p:tav>
                                        <p:tav tm="100000">
                                          <p:val>
                                            <p:strVal val="#ppt_y+0.1"/>
                                          </p:val>
                                        </p:tav>
                                      </p:tavLst>
                                    </p:anim>
                                    <p:anim calcmode="lin" valueType="num">
                                      <p:cBhvr>
                                        <p:cTn id="27" dur="200" accel="100000" fill="hold">
                                          <p:stCondLst>
                                            <p:cond delay="800"/>
                                          </p:stCondLst>
                                        </p:cTn>
                                        <p:tgtEl>
                                          <p:spTgt spid="29700"/>
                                        </p:tgtEl>
                                        <p:attrNameLst>
                                          <p:attrName>ppt_x</p:attrName>
                                        </p:attrNameLst>
                                      </p:cBhvr>
                                      <p:tavLst>
                                        <p:tav tm="0">
                                          <p:val>
                                            <p:strVal val="#ppt_x-0.05"/>
                                          </p:val>
                                        </p:tav>
                                        <p:tav tm="100000">
                                          <p:val>
                                            <p:strVal val="#ppt_x"/>
                                          </p:val>
                                        </p:tav>
                                      </p:tavLst>
                                    </p:anim>
                                    <p:anim calcmode="lin" valueType="num">
                                      <p:cBhvr>
                                        <p:cTn id="28" dur="200" accel="100000" fill="hold">
                                          <p:stCondLst>
                                            <p:cond delay="800"/>
                                          </p:stCondLst>
                                        </p:cTn>
                                        <p:tgtEl>
                                          <p:spTgt spid="29700"/>
                                        </p:tgtEl>
                                        <p:attrNameLst>
                                          <p:attrName>ppt_y</p:attrName>
                                        </p:attrNameLst>
                                      </p:cBhvr>
                                      <p:tavLst>
                                        <p:tav tm="0">
                                          <p:val>
                                            <p:strVal val="#ppt_y+0.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50" presetClass="entr" presetSubtype="0" decel="100000" fill="hold" nodeType="clickEffect">
                                  <p:stCondLst>
                                    <p:cond delay="0"/>
                                  </p:stCondLst>
                                  <p:childTnLst>
                                    <p:set>
                                      <p:cBhvr>
                                        <p:cTn id="32" dur="1" fill="hold">
                                          <p:stCondLst>
                                            <p:cond delay="0"/>
                                          </p:stCondLst>
                                        </p:cTn>
                                        <p:tgtEl>
                                          <p:spTgt spid="3">
                                            <p:txEl>
                                              <p:pRg st="2" end="2"/>
                                            </p:txEl>
                                          </p:spTgt>
                                        </p:tgtEl>
                                        <p:attrNameLst>
                                          <p:attrName>style.visibility</p:attrName>
                                        </p:attrNameLst>
                                      </p:cBhvr>
                                      <p:to>
                                        <p:strVal val="visible"/>
                                      </p:to>
                                    </p:set>
                                    <p:anim calcmode="lin" valueType="num">
                                      <p:cBhvr>
                                        <p:cTn id="33" dur="1000" fill="hold"/>
                                        <p:tgtEl>
                                          <p:spTgt spid="3">
                                            <p:txEl>
                                              <p:pRg st="2" end="2"/>
                                            </p:txEl>
                                          </p:spTgt>
                                        </p:tgtEl>
                                        <p:attrNameLst>
                                          <p:attrName>ppt_w</p:attrName>
                                        </p:attrNameLst>
                                      </p:cBhvr>
                                      <p:tavLst>
                                        <p:tav tm="0">
                                          <p:val>
                                            <p:strVal val="#ppt_w+.3"/>
                                          </p:val>
                                        </p:tav>
                                        <p:tav tm="100000">
                                          <p:val>
                                            <p:strVal val="#ppt_w"/>
                                          </p:val>
                                        </p:tav>
                                      </p:tavLst>
                                    </p:anim>
                                    <p:anim calcmode="lin" valueType="num">
                                      <p:cBhvr>
                                        <p:cTn id="34"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35" dur="1000"/>
                                        <p:tgtEl>
                                          <p:spTgt spid="3">
                                            <p:txEl>
                                              <p:pRg st="2" end="2"/>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25" presetClass="entr" presetSubtype="0" fill="hold" nodeType="clickEffect">
                                  <p:stCondLst>
                                    <p:cond delay="0"/>
                                  </p:stCondLst>
                                  <p:childTnLst>
                                    <p:set>
                                      <p:cBhvr>
                                        <p:cTn id="39" dur="1" fill="hold">
                                          <p:stCondLst>
                                            <p:cond delay="0"/>
                                          </p:stCondLst>
                                        </p:cTn>
                                        <p:tgtEl>
                                          <p:spTgt spid="3">
                                            <p:txEl>
                                              <p:pRg st="4" end="4"/>
                                            </p:txEl>
                                          </p:spTgt>
                                        </p:tgtEl>
                                        <p:attrNameLst>
                                          <p:attrName>style.visibility</p:attrName>
                                        </p:attrNameLst>
                                      </p:cBhvr>
                                      <p:to>
                                        <p:strVal val="visible"/>
                                      </p:to>
                                    </p:set>
                                    <p:anim calcmode="lin" valueType="num">
                                      <p:cBhvr>
                                        <p:cTn id="40" dur="500" decel="50000" fill="hold">
                                          <p:stCondLst>
                                            <p:cond delay="0"/>
                                          </p:stCondLst>
                                        </p:cTn>
                                        <p:tgtEl>
                                          <p:spTgt spid="3">
                                            <p:txEl>
                                              <p:pRg st="4" end="4"/>
                                            </p:txEl>
                                          </p:spTgt>
                                        </p:tgtEl>
                                        <p:attrNameLst>
                                          <p:attrName>style.rotation</p:attrName>
                                        </p:attrNameLst>
                                      </p:cBhvr>
                                      <p:tavLst>
                                        <p:tav tm="0">
                                          <p:val>
                                            <p:fltVal val="-90"/>
                                          </p:val>
                                        </p:tav>
                                        <p:tav tm="100000">
                                          <p:val>
                                            <p:fltVal val="0"/>
                                          </p:val>
                                        </p:tav>
                                      </p:tavLst>
                                    </p:anim>
                                    <p:anim calcmode="lin" valueType="num">
                                      <p:cBhvr>
                                        <p:cTn id="41" dur="500" decel="50000" fill="hold">
                                          <p:stCondLst>
                                            <p:cond delay="0"/>
                                          </p:stCondLst>
                                        </p:cTn>
                                        <p:tgtEl>
                                          <p:spTgt spid="3">
                                            <p:txEl>
                                              <p:pRg st="4" end="4"/>
                                            </p:txEl>
                                          </p:spTgt>
                                        </p:tgtEl>
                                        <p:attrNameLst>
                                          <p:attrName>ppt_w</p:attrName>
                                        </p:attrNameLst>
                                      </p:cBhvr>
                                      <p:tavLst>
                                        <p:tav tm="0">
                                          <p:val>
                                            <p:strVal val="#ppt_w"/>
                                          </p:val>
                                        </p:tav>
                                        <p:tav tm="100000">
                                          <p:val>
                                            <p:strVal val="#ppt_w*.05"/>
                                          </p:val>
                                        </p:tav>
                                      </p:tavLst>
                                    </p:anim>
                                    <p:anim calcmode="lin" valueType="num">
                                      <p:cBhvr>
                                        <p:cTn id="42" dur="500" accel="50000" fill="hold">
                                          <p:stCondLst>
                                            <p:cond delay="500"/>
                                          </p:stCondLst>
                                        </p:cTn>
                                        <p:tgtEl>
                                          <p:spTgt spid="3">
                                            <p:txEl>
                                              <p:pRg st="4" end="4"/>
                                            </p:txEl>
                                          </p:spTgt>
                                        </p:tgtEl>
                                        <p:attrNameLst>
                                          <p:attrName>ppt_w</p:attrName>
                                        </p:attrNameLst>
                                      </p:cBhvr>
                                      <p:tavLst>
                                        <p:tav tm="0">
                                          <p:val>
                                            <p:strVal val="#ppt_w*.05"/>
                                          </p:val>
                                        </p:tav>
                                        <p:tav tm="100000">
                                          <p:val>
                                            <p:strVal val="#ppt_w"/>
                                          </p:val>
                                        </p:tav>
                                      </p:tavLst>
                                    </p:anim>
                                    <p:anim calcmode="lin" valueType="num">
                                      <p:cBhvr>
                                        <p:cTn id="43" dur="1000" fill="hold"/>
                                        <p:tgtEl>
                                          <p:spTgt spid="3">
                                            <p:txEl>
                                              <p:pRg st="4" end="4"/>
                                            </p:txEl>
                                          </p:spTgt>
                                        </p:tgtEl>
                                        <p:attrNameLst>
                                          <p:attrName>ppt_h</p:attrName>
                                        </p:attrNameLst>
                                      </p:cBhvr>
                                      <p:tavLst>
                                        <p:tav tm="0">
                                          <p:val>
                                            <p:strVal val="#ppt_h"/>
                                          </p:val>
                                        </p:tav>
                                        <p:tav tm="100000">
                                          <p:val>
                                            <p:strVal val="#ppt_h"/>
                                          </p:val>
                                        </p:tav>
                                      </p:tavLst>
                                    </p:anim>
                                    <p:anim calcmode="lin" valueType="num">
                                      <p:cBhvr>
                                        <p:cTn id="44" dur="500" decel="50000" fill="hold">
                                          <p:stCondLst>
                                            <p:cond delay="0"/>
                                          </p:stCondLst>
                                        </p:cTn>
                                        <p:tgtEl>
                                          <p:spTgt spid="3">
                                            <p:txEl>
                                              <p:pRg st="4" end="4"/>
                                            </p:txEl>
                                          </p:spTgt>
                                        </p:tgtEl>
                                        <p:attrNameLst>
                                          <p:attrName>ppt_x</p:attrName>
                                        </p:attrNameLst>
                                      </p:cBhvr>
                                      <p:tavLst>
                                        <p:tav tm="0">
                                          <p:val>
                                            <p:strVal val="#ppt_x+.4"/>
                                          </p:val>
                                        </p:tav>
                                        <p:tav tm="100000">
                                          <p:val>
                                            <p:strVal val="#ppt_x"/>
                                          </p:val>
                                        </p:tav>
                                      </p:tavLst>
                                    </p:anim>
                                    <p:anim calcmode="lin" valueType="num">
                                      <p:cBhvr>
                                        <p:cTn id="45" dur="500" decel="50000" fill="hold">
                                          <p:stCondLst>
                                            <p:cond delay="0"/>
                                          </p:stCondLst>
                                        </p:cTn>
                                        <p:tgtEl>
                                          <p:spTgt spid="3">
                                            <p:txEl>
                                              <p:pRg st="4" end="4"/>
                                            </p:txEl>
                                          </p:spTgt>
                                        </p:tgtEl>
                                        <p:attrNameLst>
                                          <p:attrName>ppt_y</p:attrName>
                                        </p:attrNameLst>
                                      </p:cBhvr>
                                      <p:tavLst>
                                        <p:tav tm="0">
                                          <p:val>
                                            <p:strVal val="#ppt_y-.2"/>
                                          </p:val>
                                        </p:tav>
                                        <p:tav tm="100000">
                                          <p:val>
                                            <p:strVal val="#ppt_y+.1"/>
                                          </p:val>
                                        </p:tav>
                                      </p:tavLst>
                                    </p:anim>
                                    <p:anim calcmode="lin" valueType="num">
                                      <p:cBhvr>
                                        <p:cTn id="46" dur="500" accel="50000" fill="hold">
                                          <p:stCondLst>
                                            <p:cond delay="500"/>
                                          </p:stCondLst>
                                        </p:cTn>
                                        <p:tgtEl>
                                          <p:spTgt spid="3">
                                            <p:txEl>
                                              <p:pRg st="4" end="4"/>
                                            </p:txEl>
                                          </p:spTgt>
                                        </p:tgtEl>
                                        <p:attrNameLst>
                                          <p:attrName>ppt_y</p:attrName>
                                        </p:attrNameLst>
                                      </p:cBhvr>
                                      <p:tavLst>
                                        <p:tav tm="0">
                                          <p:val>
                                            <p:strVal val="#ppt_y+.1"/>
                                          </p:val>
                                        </p:tav>
                                        <p:tav tm="100000">
                                          <p:val>
                                            <p:strVal val="#ppt_y"/>
                                          </p:val>
                                        </p:tav>
                                      </p:tavLst>
                                    </p:anim>
                                    <p:animEffect transition="in" filter="fade">
                                      <p:cBhvr>
                                        <p:cTn id="47" dur="1000" decel="50000">
                                          <p:stCondLst>
                                            <p:cond delay="0"/>
                                          </p:stCondLst>
                                        </p:cTn>
                                        <p:tgtEl>
                                          <p:spTgt spid="3">
                                            <p:txEl>
                                              <p:pRg st="4" end="4"/>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nodeType="clickEffect">
                                  <p:stCondLst>
                                    <p:cond delay="0"/>
                                  </p:stCondLst>
                                  <p:childTnLst>
                                    <p:set>
                                      <p:cBhvr>
                                        <p:cTn id="51" dur="1" fill="hold">
                                          <p:stCondLst>
                                            <p:cond delay="0"/>
                                          </p:stCondLst>
                                        </p:cTn>
                                        <p:tgtEl>
                                          <p:spTgt spid="3">
                                            <p:txEl>
                                              <p:pRg st="6" end="6"/>
                                            </p:txEl>
                                          </p:spTgt>
                                        </p:tgtEl>
                                        <p:attrNameLst>
                                          <p:attrName>style.visibility</p:attrName>
                                        </p:attrNameLst>
                                      </p:cBhvr>
                                      <p:to>
                                        <p:strVal val="visible"/>
                                      </p:to>
                                    </p:set>
                                    <p:animEffect transition="in" filter="fade">
                                      <p:cBhvr>
                                        <p:cTn id="52" dur="1000"/>
                                        <p:tgtEl>
                                          <p:spTgt spid="3">
                                            <p:txEl>
                                              <p:pRg st="6" end="6"/>
                                            </p:txEl>
                                          </p:spTgt>
                                        </p:tgtEl>
                                      </p:cBhvr>
                                    </p:animEffect>
                                    <p:anim calcmode="lin" valueType="num">
                                      <p:cBhvr>
                                        <p:cTn id="5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4"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907704" y="260648"/>
            <a:ext cx="4972836" cy="1754326"/>
          </a:xfrm>
          <a:prstGeom prst="rect">
            <a:avLst/>
          </a:prstGeom>
          <a:noFill/>
        </p:spPr>
        <p:txBody>
          <a:bodyPr wrap="square" lIns="91440" tIns="45720" rIns="91440" bIns="45720">
            <a:spAutoFit/>
          </a:bodyPr>
          <a:lstStyle/>
          <a:p>
            <a:pPr algn="ctr"/>
            <a:r>
              <a:rPr lang="en-US"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Methodology</a:t>
            </a:r>
          </a:p>
          <a:p>
            <a:pPr algn="ct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 name="Rectangle 4"/>
          <p:cNvSpPr/>
          <p:nvPr/>
        </p:nvSpPr>
        <p:spPr>
          <a:xfrm>
            <a:off x="467544" y="1268760"/>
            <a:ext cx="4663969" cy="461665"/>
          </a:xfrm>
          <a:prstGeom prst="rect">
            <a:avLst/>
          </a:prstGeom>
        </p:spPr>
        <p:txBody>
          <a:bodyPr wrap="none">
            <a:spAutoFit/>
          </a:bodyPr>
          <a:lstStyle/>
          <a:p>
            <a:r>
              <a:rPr lang="en-US" sz="2400" u="sng" dirty="0" smtClean="0">
                <a:latin typeface="+mj-lt"/>
              </a:rPr>
              <a:t>Information regarding our interview</a:t>
            </a:r>
            <a:endParaRPr lang="en-SG" sz="2400" dirty="0">
              <a:latin typeface="+mj-lt"/>
            </a:endParaRPr>
          </a:p>
        </p:txBody>
      </p:sp>
      <p:sp>
        <p:nvSpPr>
          <p:cNvPr id="7" name="TextBox 6"/>
          <p:cNvSpPr txBox="1"/>
          <p:nvPr/>
        </p:nvSpPr>
        <p:spPr>
          <a:xfrm>
            <a:off x="395536" y="1916832"/>
            <a:ext cx="7344816" cy="7386638"/>
          </a:xfrm>
          <a:prstGeom prst="rect">
            <a:avLst/>
          </a:prstGeom>
          <a:noFill/>
        </p:spPr>
        <p:txBody>
          <a:bodyPr wrap="square" rtlCol="0">
            <a:spAutoFit/>
          </a:bodyPr>
          <a:lstStyle/>
          <a:p>
            <a:r>
              <a:rPr lang="en-US" sz="2400" b="1" dirty="0">
                <a:latin typeface="+mj-lt"/>
              </a:rPr>
              <a:t>Name of interviewee: </a:t>
            </a:r>
            <a:r>
              <a:rPr lang="en-US" sz="2400" dirty="0" smtClean="0">
                <a:latin typeface="+mj-lt"/>
              </a:rPr>
              <a:t>Mr. </a:t>
            </a:r>
            <a:r>
              <a:rPr lang="en-US" sz="2400" dirty="0">
                <a:latin typeface="+mj-lt"/>
              </a:rPr>
              <a:t>Leo</a:t>
            </a:r>
            <a:endParaRPr lang="en-SG" sz="2400" dirty="0">
              <a:latin typeface="+mj-lt"/>
            </a:endParaRPr>
          </a:p>
          <a:p>
            <a:endParaRPr lang="en-US" sz="2400" b="1" dirty="0" smtClean="0">
              <a:latin typeface="+mj-lt"/>
            </a:endParaRPr>
          </a:p>
          <a:p>
            <a:r>
              <a:rPr lang="en-US" sz="2400" b="1" dirty="0" smtClean="0">
                <a:latin typeface="+mj-lt"/>
              </a:rPr>
              <a:t>Email</a:t>
            </a:r>
            <a:r>
              <a:rPr lang="en-US" sz="2400" b="1" dirty="0">
                <a:latin typeface="+mj-lt"/>
              </a:rPr>
              <a:t>: </a:t>
            </a:r>
            <a:r>
              <a:rPr lang="en-US" sz="2400" dirty="0">
                <a:latin typeface="+mj-lt"/>
              </a:rPr>
              <a:t>heekhian.leo@ri.edu.sg</a:t>
            </a:r>
            <a:endParaRPr lang="en-SG" sz="2400" dirty="0">
              <a:latin typeface="+mj-lt"/>
            </a:endParaRPr>
          </a:p>
          <a:p>
            <a:endParaRPr lang="en-US" sz="2400" b="1" dirty="0" smtClean="0">
              <a:latin typeface="+mj-lt"/>
            </a:endParaRPr>
          </a:p>
          <a:p>
            <a:pPr marL="3862388" indent="-3862388"/>
            <a:r>
              <a:rPr lang="en-US" sz="2400" b="1" dirty="0" smtClean="0">
                <a:latin typeface="+mj-lt"/>
              </a:rPr>
              <a:t>Date of interview:  </a:t>
            </a:r>
            <a:r>
              <a:rPr lang="en-US" sz="2400" dirty="0">
                <a:latin typeface="+mj-lt"/>
              </a:rPr>
              <a:t>14/03/2011 Monday, </a:t>
            </a:r>
            <a:r>
              <a:rPr lang="en-US" sz="2400" dirty="0" smtClean="0">
                <a:latin typeface="+mj-lt"/>
              </a:rPr>
              <a:t>1.45pm.</a:t>
            </a:r>
            <a:r>
              <a:rPr lang="en-US" sz="2400" b="1" dirty="0" smtClean="0">
                <a:latin typeface="+mj-lt"/>
              </a:rPr>
              <a:t>             </a:t>
            </a:r>
            <a:endParaRPr lang="en-SG" sz="2400" dirty="0">
              <a:latin typeface="+mj-lt"/>
            </a:endParaRPr>
          </a:p>
          <a:p>
            <a:endParaRPr lang="en-US" sz="2400" b="1" dirty="0" smtClean="0">
              <a:latin typeface="+mj-lt"/>
            </a:endParaRPr>
          </a:p>
          <a:p>
            <a:r>
              <a:rPr lang="en-US" sz="2400" b="1" dirty="0" smtClean="0">
                <a:latin typeface="+mj-lt"/>
              </a:rPr>
              <a:t>Venue(s</a:t>
            </a:r>
            <a:r>
              <a:rPr lang="en-US" sz="2400" b="1" dirty="0">
                <a:latin typeface="+mj-lt"/>
              </a:rPr>
              <a:t>): </a:t>
            </a:r>
            <a:r>
              <a:rPr lang="en-US" sz="2400" dirty="0" smtClean="0">
                <a:latin typeface="+mj-lt"/>
              </a:rPr>
              <a:t>Chat room</a:t>
            </a:r>
          </a:p>
          <a:p>
            <a:endParaRPr lang="en-US" sz="2400" b="1" dirty="0">
              <a:latin typeface="+mj-lt"/>
            </a:endParaRPr>
          </a:p>
          <a:p>
            <a:r>
              <a:rPr lang="en-US" sz="2400" b="1" dirty="0" smtClean="0">
                <a:latin typeface="+mj-lt"/>
              </a:rPr>
              <a:t>Number of questions in the interview: </a:t>
            </a:r>
            <a:r>
              <a:rPr lang="en-US" sz="2400" dirty="0" smtClean="0">
                <a:latin typeface="+mj-lt"/>
              </a:rPr>
              <a:t>10</a:t>
            </a:r>
          </a:p>
          <a:p>
            <a:endParaRPr lang="en-US" sz="2400" b="1" dirty="0">
              <a:latin typeface="+mj-lt"/>
            </a:endParaRPr>
          </a:p>
          <a:p>
            <a:endParaRPr lang="en-US" sz="2400" b="1" dirty="0" smtClean="0">
              <a:latin typeface="+mj-lt"/>
            </a:endParaRPr>
          </a:p>
          <a:p>
            <a:endParaRPr lang="en-US" sz="2400" b="1" dirty="0">
              <a:latin typeface="+mj-lt"/>
            </a:endParaRPr>
          </a:p>
          <a:p>
            <a:endParaRPr lang="en-US" sz="2400" b="1" dirty="0" smtClean="0">
              <a:latin typeface="+mj-lt"/>
            </a:endParaRPr>
          </a:p>
          <a:p>
            <a:endParaRPr lang="en-US" sz="2400" b="1" dirty="0">
              <a:latin typeface="+mj-lt"/>
            </a:endParaRPr>
          </a:p>
          <a:p>
            <a:endParaRPr lang="en-US" sz="2400" b="1" dirty="0" smtClean="0">
              <a:latin typeface="+mj-lt"/>
            </a:endParaRPr>
          </a:p>
          <a:p>
            <a:endParaRPr lang="en-US" sz="2400" b="1" dirty="0">
              <a:latin typeface="+mj-lt"/>
            </a:endParaRPr>
          </a:p>
          <a:p>
            <a:endParaRPr lang="en-US" sz="2400" b="1" dirty="0" smtClean="0">
              <a:latin typeface="+mj-lt"/>
            </a:endParaRPr>
          </a:p>
          <a:p>
            <a:endParaRPr lang="en-US" sz="2400" b="1" dirty="0">
              <a:latin typeface="+mj-lt"/>
            </a:endParaRPr>
          </a:p>
          <a:p>
            <a:endParaRPr lang="en-SG" sz="2400" dirty="0">
              <a:latin typeface="+mj-lt"/>
            </a:endParaRPr>
          </a:p>
          <a:p>
            <a:endParaRPr lang="en-SG" dirty="0"/>
          </a:p>
        </p:txBody>
      </p:sp>
      <p:pic>
        <p:nvPicPr>
          <p:cNvPr id="4099" name="Picture 3" descr="http://t1.gstatic.com/images?q=tbn:ANd9GcRqPXJKIcbRrLxV36IrAIx8IAgcJHzMocSv4wTCCOOnIImoyHWyXs8lnw0">
            <a:hlinkClick r:id="rId2"/>
          </p:cNvPr>
          <p:cNvPicPr>
            <a:picLocks noChangeAspect="1" noChangeArrowheads="1"/>
          </p:cNvPicPr>
          <p:nvPr/>
        </p:nvPicPr>
        <p:blipFill>
          <a:blip r:embed="rId3" cstate="print"/>
          <a:srcRect/>
          <a:stretch>
            <a:fillRect/>
          </a:stretch>
        </p:blipFill>
        <p:spPr bwMode="auto">
          <a:xfrm>
            <a:off x="6516216" y="4149080"/>
            <a:ext cx="1656184" cy="2040954"/>
          </a:xfrm>
          <a:prstGeom prst="rect">
            <a:avLst/>
          </a:prstGeom>
          <a:noFill/>
        </p:spPr>
      </p:pic>
      <p:pic>
        <p:nvPicPr>
          <p:cNvPr id="4101" name="Picture 5" descr="http://t0.gstatic.com/images?q=tbn:ANd9GcRDI5KCAymy4bkCsPUJFw4gx6JdWGkQvGeVSL-oRZfL4ByipkE4qmgnWoeOQQ">
            <a:hlinkClick r:id="rId4"/>
          </p:cNvPr>
          <p:cNvPicPr>
            <a:picLocks noChangeAspect="1" noChangeArrowheads="1"/>
          </p:cNvPicPr>
          <p:nvPr/>
        </p:nvPicPr>
        <p:blipFill>
          <a:blip r:embed="rId5" cstate="print"/>
          <a:srcRect/>
          <a:stretch>
            <a:fillRect/>
          </a:stretch>
        </p:blipFill>
        <p:spPr bwMode="auto">
          <a:xfrm>
            <a:off x="6804248" y="1268760"/>
            <a:ext cx="1740898" cy="1728192"/>
          </a:xfrm>
          <a:prstGeom prst="rect">
            <a:avLst/>
          </a:prstGeom>
          <a:noFill/>
        </p:spPr>
      </p:pic>
    </p:spTree>
  </p:cSld>
  <p:clrMapOvr>
    <a:masterClrMapping/>
  </p:clrMapOvr>
  <p:transition>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Scale>
                                      <p:cBhvr>
                                        <p:cTn id="7" dur="1000" decel="50000" fill="hold">
                                          <p:stCondLst>
                                            <p:cond delay="0"/>
                                          </p:stCondLst>
                                        </p:cTn>
                                        <p:tgtEl>
                                          <p:spTgt spid="5">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5">
                                            <p:txEl>
                                              <p:pRg st="0" end="0"/>
                                            </p:txEl>
                                          </p:spTgt>
                                        </p:tgtEl>
                                        <p:attrNameLst>
                                          <p:attrName>ppt_x</p:attrName>
                                          <p:attrName>ppt_y</p:attrName>
                                        </p:attrNameLst>
                                      </p:cBhvr>
                                    </p:animMotion>
                                    <p:animEffect transition="in" filter="fade">
                                      <p:cBhvr>
                                        <p:cTn id="9" dur="1000"/>
                                        <p:tgtEl>
                                          <p:spTgt spid="5">
                                            <p:txEl>
                                              <p:pRg st="0" end="0"/>
                                            </p:txEl>
                                          </p:spTgt>
                                        </p:tgtEl>
                                      </p:cBhvr>
                                    </p:animEffect>
                                  </p:childTnLst>
                                </p:cTn>
                              </p:par>
                              <p:par>
                                <p:cTn id="10" presetID="37" presetClass="entr" presetSubtype="0" fill="hold" nodeType="withEffect">
                                  <p:stCondLst>
                                    <p:cond delay="0"/>
                                  </p:stCondLst>
                                  <p:childTnLst>
                                    <p:set>
                                      <p:cBhvr>
                                        <p:cTn id="11" dur="1" fill="hold">
                                          <p:stCondLst>
                                            <p:cond delay="0"/>
                                          </p:stCondLst>
                                        </p:cTn>
                                        <p:tgtEl>
                                          <p:spTgt spid="4101"/>
                                        </p:tgtEl>
                                        <p:attrNameLst>
                                          <p:attrName>style.visibility</p:attrName>
                                        </p:attrNameLst>
                                      </p:cBhvr>
                                      <p:to>
                                        <p:strVal val="visible"/>
                                      </p:to>
                                    </p:set>
                                    <p:animEffect transition="in" filter="fade">
                                      <p:cBhvr>
                                        <p:cTn id="12" dur="1000"/>
                                        <p:tgtEl>
                                          <p:spTgt spid="4101"/>
                                        </p:tgtEl>
                                      </p:cBhvr>
                                    </p:animEffect>
                                    <p:anim calcmode="lin" valueType="num">
                                      <p:cBhvr>
                                        <p:cTn id="13" dur="1000" fill="hold"/>
                                        <p:tgtEl>
                                          <p:spTgt spid="4101"/>
                                        </p:tgtEl>
                                        <p:attrNameLst>
                                          <p:attrName>ppt_x</p:attrName>
                                        </p:attrNameLst>
                                      </p:cBhvr>
                                      <p:tavLst>
                                        <p:tav tm="0">
                                          <p:val>
                                            <p:strVal val="#ppt_x"/>
                                          </p:val>
                                        </p:tav>
                                        <p:tav tm="100000">
                                          <p:val>
                                            <p:strVal val="#ppt_x"/>
                                          </p:val>
                                        </p:tav>
                                      </p:tavLst>
                                    </p:anim>
                                    <p:anim calcmode="lin" valueType="num">
                                      <p:cBhvr>
                                        <p:cTn id="14" dur="900" decel="100000" fill="hold"/>
                                        <p:tgtEl>
                                          <p:spTgt spid="4101"/>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4101"/>
                                        </p:tgtEl>
                                        <p:attrNameLst>
                                          <p:attrName>ppt_y</p:attrName>
                                        </p:attrNameLst>
                                      </p:cBhvr>
                                      <p:tavLst>
                                        <p:tav tm="0">
                                          <p:val>
                                            <p:strVal val="#ppt_y-.03"/>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0" presetClass="entr" presetSubtype="0" fill="hold" nodeType="clickEffect">
                                  <p:stCondLst>
                                    <p:cond delay="0"/>
                                  </p:stCondLst>
                                  <p:iterate type="lt">
                                    <p:tmPct val="10000"/>
                                  </p:iterate>
                                  <p:childTnLst>
                                    <p:set>
                                      <p:cBhvr>
                                        <p:cTn id="19" dur="1" fill="hold">
                                          <p:stCondLst>
                                            <p:cond delay="0"/>
                                          </p:stCondLst>
                                        </p:cTn>
                                        <p:tgtEl>
                                          <p:spTgt spid="7">
                                            <p:txEl>
                                              <p:pRg st="0" end="0"/>
                                            </p:txEl>
                                          </p:spTgt>
                                        </p:tgtEl>
                                        <p:attrNameLst>
                                          <p:attrName>style.visibility</p:attrName>
                                        </p:attrNameLst>
                                      </p:cBhvr>
                                      <p:to>
                                        <p:strVal val="visible"/>
                                      </p:to>
                                    </p:set>
                                    <p:animEffect transition="in" filter="fade">
                                      <p:cBhvr>
                                        <p:cTn id="20" dur="500"/>
                                        <p:tgtEl>
                                          <p:spTgt spid="7">
                                            <p:txEl>
                                              <p:pRg st="0" end="0"/>
                                            </p:txEl>
                                          </p:spTgt>
                                        </p:tgtEl>
                                      </p:cBhvr>
                                    </p:animEffect>
                                    <p:anim calcmode="lin" valueType="num">
                                      <p:cBhvr>
                                        <p:cTn id="21" dur="500" fill="hold"/>
                                        <p:tgtEl>
                                          <p:spTgt spid="7">
                                            <p:txEl>
                                              <p:pRg st="0" end="0"/>
                                            </p:txEl>
                                          </p:spTgt>
                                        </p:tgtEl>
                                        <p:attrNameLst>
                                          <p:attrName>ppt_x</p:attrName>
                                        </p:attrNameLst>
                                      </p:cBhvr>
                                      <p:tavLst>
                                        <p:tav tm="0">
                                          <p:val>
                                            <p:strVal val="#ppt_x-.1"/>
                                          </p:val>
                                        </p:tav>
                                        <p:tav tm="100000">
                                          <p:val>
                                            <p:strVal val="#ppt_x"/>
                                          </p:val>
                                        </p:tav>
                                      </p:tavLst>
                                    </p:anim>
                                    <p:anim calcmode="lin" valueType="num">
                                      <p:cBhvr>
                                        <p:cTn id="22" dur="500" fill="hold"/>
                                        <p:tgtEl>
                                          <p:spTgt spid="7">
                                            <p:txEl>
                                              <p:pRg st="0" end="0"/>
                                            </p:txEl>
                                          </p:spTgt>
                                        </p:tgtEl>
                                        <p:attrNameLst>
                                          <p:attrName>ppt_y</p:attrName>
                                        </p:attrNameLst>
                                      </p:cBhvr>
                                      <p:tavLst>
                                        <p:tav tm="0">
                                          <p:val>
                                            <p:strVal val="#ppt_y"/>
                                          </p:val>
                                        </p:tav>
                                        <p:tav tm="100000">
                                          <p:val>
                                            <p:strVal val="#ppt_y"/>
                                          </p:val>
                                        </p:tav>
                                      </p:tavLst>
                                    </p:anim>
                                  </p:childTnLst>
                                </p:cTn>
                              </p:par>
                              <p:par>
                                <p:cTn id="23" presetID="40" presetClass="entr" presetSubtype="0" fill="hold" nodeType="withEffect">
                                  <p:stCondLst>
                                    <p:cond delay="0"/>
                                  </p:stCondLst>
                                  <p:iterate type="lt">
                                    <p:tmPct val="10000"/>
                                  </p:iterate>
                                  <p:childTnLst>
                                    <p:set>
                                      <p:cBhvr>
                                        <p:cTn id="24" dur="1" fill="hold">
                                          <p:stCondLst>
                                            <p:cond delay="0"/>
                                          </p:stCondLst>
                                        </p:cTn>
                                        <p:tgtEl>
                                          <p:spTgt spid="7">
                                            <p:txEl>
                                              <p:pRg st="2" end="2"/>
                                            </p:txEl>
                                          </p:spTgt>
                                        </p:tgtEl>
                                        <p:attrNameLst>
                                          <p:attrName>style.visibility</p:attrName>
                                        </p:attrNameLst>
                                      </p:cBhvr>
                                      <p:to>
                                        <p:strVal val="visible"/>
                                      </p:to>
                                    </p:set>
                                    <p:animEffect transition="in" filter="fade">
                                      <p:cBhvr>
                                        <p:cTn id="25" dur="500"/>
                                        <p:tgtEl>
                                          <p:spTgt spid="7">
                                            <p:txEl>
                                              <p:pRg st="2" end="2"/>
                                            </p:txEl>
                                          </p:spTgt>
                                        </p:tgtEl>
                                      </p:cBhvr>
                                    </p:animEffect>
                                    <p:anim calcmode="lin" valueType="num">
                                      <p:cBhvr>
                                        <p:cTn id="26" dur="500" fill="hold"/>
                                        <p:tgtEl>
                                          <p:spTgt spid="7">
                                            <p:txEl>
                                              <p:pRg st="2" end="2"/>
                                            </p:txEl>
                                          </p:spTgt>
                                        </p:tgtEl>
                                        <p:attrNameLst>
                                          <p:attrName>ppt_x</p:attrName>
                                        </p:attrNameLst>
                                      </p:cBhvr>
                                      <p:tavLst>
                                        <p:tav tm="0">
                                          <p:val>
                                            <p:strVal val="#ppt_x-.1"/>
                                          </p:val>
                                        </p:tav>
                                        <p:tav tm="100000">
                                          <p:val>
                                            <p:strVal val="#ppt_x"/>
                                          </p:val>
                                        </p:tav>
                                      </p:tavLst>
                                    </p:anim>
                                    <p:anim calcmode="lin" valueType="num">
                                      <p:cBhvr>
                                        <p:cTn id="27" dur="500" fill="hold"/>
                                        <p:tgtEl>
                                          <p:spTgt spid="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0" presetClass="entr" presetSubtype="0" fill="hold" nodeType="clickEffect">
                                  <p:stCondLst>
                                    <p:cond delay="0"/>
                                  </p:stCondLst>
                                  <p:iterate type="lt">
                                    <p:tmPct val="10000"/>
                                  </p:iterate>
                                  <p:childTnLst>
                                    <p:set>
                                      <p:cBhvr>
                                        <p:cTn id="31" dur="1" fill="hold">
                                          <p:stCondLst>
                                            <p:cond delay="0"/>
                                          </p:stCondLst>
                                        </p:cTn>
                                        <p:tgtEl>
                                          <p:spTgt spid="7">
                                            <p:txEl>
                                              <p:pRg st="4" end="4"/>
                                            </p:txEl>
                                          </p:spTgt>
                                        </p:tgtEl>
                                        <p:attrNameLst>
                                          <p:attrName>style.visibility</p:attrName>
                                        </p:attrNameLst>
                                      </p:cBhvr>
                                      <p:to>
                                        <p:strVal val="visible"/>
                                      </p:to>
                                    </p:set>
                                    <p:animEffect transition="in" filter="fade">
                                      <p:cBhvr>
                                        <p:cTn id="32" dur="500"/>
                                        <p:tgtEl>
                                          <p:spTgt spid="7">
                                            <p:txEl>
                                              <p:pRg st="4" end="4"/>
                                            </p:txEl>
                                          </p:spTgt>
                                        </p:tgtEl>
                                      </p:cBhvr>
                                    </p:animEffect>
                                    <p:anim calcmode="lin" valueType="num">
                                      <p:cBhvr>
                                        <p:cTn id="33" dur="500" fill="hold"/>
                                        <p:tgtEl>
                                          <p:spTgt spid="7">
                                            <p:txEl>
                                              <p:pRg st="4" end="4"/>
                                            </p:txEl>
                                          </p:spTgt>
                                        </p:tgtEl>
                                        <p:attrNameLst>
                                          <p:attrName>ppt_x</p:attrName>
                                        </p:attrNameLst>
                                      </p:cBhvr>
                                      <p:tavLst>
                                        <p:tav tm="0">
                                          <p:val>
                                            <p:strVal val="#ppt_x-.1"/>
                                          </p:val>
                                        </p:tav>
                                        <p:tav tm="100000">
                                          <p:val>
                                            <p:strVal val="#ppt_x"/>
                                          </p:val>
                                        </p:tav>
                                      </p:tavLst>
                                    </p:anim>
                                    <p:anim calcmode="lin" valueType="num">
                                      <p:cBhvr>
                                        <p:cTn id="34" dur="500" fill="hold"/>
                                        <p:tgtEl>
                                          <p:spTgt spid="7">
                                            <p:txEl>
                                              <p:pRg st="4" end="4"/>
                                            </p:txEl>
                                          </p:spTgt>
                                        </p:tgtEl>
                                        <p:attrNameLst>
                                          <p:attrName>ppt_y</p:attrName>
                                        </p:attrNameLst>
                                      </p:cBhvr>
                                      <p:tavLst>
                                        <p:tav tm="0">
                                          <p:val>
                                            <p:strVal val="#ppt_y"/>
                                          </p:val>
                                        </p:tav>
                                        <p:tav tm="100000">
                                          <p:val>
                                            <p:strVal val="#ppt_y"/>
                                          </p:val>
                                        </p:tav>
                                      </p:tavLst>
                                    </p:anim>
                                  </p:childTnLst>
                                </p:cTn>
                              </p:par>
                              <p:par>
                                <p:cTn id="35" presetID="29" presetClass="entr" presetSubtype="0" fill="hold" nodeType="withEffect">
                                  <p:stCondLst>
                                    <p:cond delay="0"/>
                                  </p:stCondLst>
                                  <p:childTnLst>
                                    <p:set>
                                      <p:cBhvr>
                                        <p:cTn id="36" dur="1" fill="hold">
                                          <p:stCondLst>
                                            <p:cond delay="0"/>
                                          </p:stCondLst>
                                        </p:cTn>
                                        <p:tgtEl>
                                          <p:spTgt spid="4099"/>
                                        </p:tgtEl>
                                        <p:attrNameLst>
                                          <p:attrName>style.visibility</p:attrName>
                                        </p:attrNameLst>
                                      </p:cBhvr>
                                      <p:to>
                                        <p:strVal val="visible"/>
                                      </p:to>
                                    </p:set>
                                    <p:anim calcmode="lin" valueType="num">
                                      <p:cBhvr>
                                        <p:cTn id="37" dur="1000" fill="hold"/>
                                        <p:tgtEl>
                                          <p:spTgt spid="4099"/>
                                        </p:tgtEl>
                                        <p:attrNameLst>
                                          <p:attrName>ppt_x</p:attrName>
                                        </p:attrNameLst>
                                      </p:cBhvr>
                                      <p:tavLst>
                                        <p:tav tm="0">
                                          <p:val>
                                            <p:strVal val="#ppt_x-.2"/>
                                          </p:val>
                                        </p:tav>
                                        <p:tav tm="100000">
                                          <p:val>
                                            <p:strVal val="#ppt_x"/>
                                          </p:val>
                                        </p:tav>
                                      </p:tavLst>
                                    </p:anim>
                                    <p:anim calcmode="lin" valueType="num">
                                      <p:cBhvr>
                                        <p:cTn id="38" dur="1000" fill="hold"/>
                                        <p:tgtEl>
                                          <p:spTgt spid="4099"/>
                                        </p:tgtEl>
                                        <p:attrNameLst>
                                          <p:attrName>ppt_y</p:attrName>
                                        </p:attrNameLst>
                                      </p:cBhvr>
                                      <p:tavLst>
                                        <p:tav tm="0">
                                          <p:val>
                                            <p:strVal val="#ppt_y"/>
                                          </p:val>
                                        </p:tav>
                                        <p:tav tm="100000">
                                          <p:val>
                                            <p:strVal val="#ppt_y"/>
                                          </p:val>
                                        </p:tav>
                                      </p:tavLst>
                                    </p:anim>
                                    <p:animEffect transition="in" filter="wipe(right)" prLst="gradientSize: 0.1">
                                      <p:cBhvr>
                                        <p:cTn id="39" dur="1000"/>
                                        <p:tgtEl>
                                          <p:spTgt spid="4099"/>
                                        </p:tgtEl>
                                      </p:cBhvr>
                                    </p:animEffect>
                                  </p:childTnLst>
                                </p:cTn>
                              </p:par>
                            </p:childTnLst>
                          </p:cTn>
                        </p:par>
                      </p:childTnLst>
                    </p:cTn>
                  </p:par>
                  <p:par>
                    <p:cTn id="40" fill="hold">
                      <p:stCondLst>
                        <p:cond delay="indefinite"/>
                      </p:stCondLst>
                      <p:childTnLst>
                        <p:par>
                          <p:cTn id="41" fill="hold">
                            <p:stCondLst>
                              <p:cond delay="0"/>
                            </p:stCondLst>
                            <p:childTnLst>
                              <p:par>
                                <p:cTn id="42" presetID="40" presetClass="entr" presetSubtype="0" fill="hold" nodeType="clickEffect">
                                  <p:stCondLst>
                                    <p:cond delay="0"/>
                                  </p:stCondLst>
                                  <p:iterate type="lt">
                                    <p:tmPct val="10000"/>
                                  </p:iterate>
                                  <p:childTnLst>
                                    <p:set>
                                      <p:cBhvr>
                                        <p:cTn id="43" dur="1" fill="hold">
                                          <p:stCondLst>
                                            <p:cond delay="0"/>
                                          </p:stCondLst>
                                        </p:cTn>
                                        <p:tgtEl>
                                          <p:spTgt spid="7">
                                            <p:txEl>
                                              <p:pRg st="6" end="6"/>
                                            </p:txEl>
                                          </p:spTgt>
                                        </p:tgtEl>
                                        <p:attrNameLst>
                                          <p:attrName>style.visibility</p:attrName>
                                        </p:attrNameLst>
                                      </p:cBhvr>
                                      <p:to>
                                        <p:strVal val="visible"/>
                                      </p:to>
                                    </p:set>
                                    <p:animEffect transition="in" filter="fade">
                                      <p:cBhvr>
                                        <p:cTn id="44" dur="500"/>
                                        <p:tgtEl>
                                          <p:spTgt spid="7">
                                            <p:txEl>
                                              <p:pRg st="6" end="6"/>
                                            </p:txEl>
                                          </p:spTgt>
                                        </p:tgtEl>
                                      </p:cBhvr>
                                    </p:animEffect>
                                    <p:anim calcmode="lin" valueType="num">
                                      <p:cBhvr>
                                        <p:cTn id="45" dur="500" fill="hold"/>
                                        <p:tgtEl>
                                          <p:spTgt spid="7">
                                            <p:txEl>
                                              <p:pRg st="6" end="6"/>
                                            </p:txEl>
                                          </p:spTgt>
                                        </p:tgtEl>
                                        <p:attrNameLst>
                                          <p:attrName>ppt_x</p:attrName>
                                        </p:attrNameLst>
                                      </p:cBhvr>
                                      <p:tavLst>
                                        <p:tav tm="0">
                                          <p:val>
                                            <p:strVal val="#ppt_x-.1"/>
                                          </p:val>
                                        </p:tav>
                                        <p:tav tm="100000">
                                          <p:val>
                                            <p:strVal val="#ppt_x"/>
                                          </p:val>
                                        </p:tav>
                                      </p:tavLst>
                                    </p:anim>
                                    <p:anim calcmode="lin" valueType="num">
                                      <p:cBhvr>
                                        <p:cTn id="46" dur="500" fill="hold"/>
                                        <p:tgtEl>
                                          <p:spTgt spid="7">
                                            <p:txEl>
                                              <p:pRg st="6" end="6"/>
                                            </p:txEl>
                                          </p:spTgt>
                                        </p:tgtEl>
                                        <p:attrNameLst>
                                          <p:attrName>ppt_y</p:attrName>
                                        </p:attrNameLst>
                                      </p:cBhvr>
                                      <p:tavLst>
                                        <p:tav tm="0">
                                          <p:val>
                                            <p:strVal val="#ppt_y"/>
                                          </p:val>
                                        </p:tav>
                                        <p:tav tm="100000">
                                          <p:val>
                                            <p:strVal val="#ppt_y"/>
                                          </p:val>
                                        </p:tav>
                                      </p:tavLst>
                                    </p:anim>
                                  </p:childTnLst>
                                </p:cTn>
                              </p:par>
                              <p:par>
                                <p:cTn id="47" presetID="40" presetClass="entr" presetSubtype="0" fill="hold" nodeType="withEffect">
                                  <p:stCondLst>
                                    <p:cond delay="0"/>
                                  </p:stCondLst>
                                  <p:iterate type="lt">
                                    <p:tmPct val="10000"/>
                                  </p:iterate>
                                  <p:childTnLst>
                                    <p:set>
                                      <p:cBhvr>
                                        <p:cTn id="48" dur="1" fill="hold">
                                          <p:stCondLst>
                                            <p:cond delay="0"/>
                                          </p:stCondLst>
                                        </p:cTn>
                                        <p:tgtEl>
                                          <p:spTgt spid="7">
                                            <p:txEl>
                                              <p:pRg st="8" end="8"/>
                                            </p:txEl>
                                          </p:spTgt>
                                        </p:tgtEl>
                                        <p:attrNameLst>
                                          <p:attrName>style.visibility</p:attrName>
                                        </p:attrNameLst>
                                      </p:cBhvr>
                                      <p:to>
                                        <p:strVal val="visible"/>
                                      </p:to>
                                    </p:set>
                                    <p:animEffect transition="in" filter="fade">
                                      <p:cBhvr>
                                        <p:cTn id="49" dur="500"/>
                                        <p:tgtEl>
                                          <p:spTgt spid="7">
                                            <p:txEl>
                                              <p:pRg st="8" end="8"/>
                                            </p:txEl>
                                          </p:spTgt>
                                        </p:tgtEl>
                                      </p:cBhvr>
                                    </p:animEffect>
                                    <p:anim calcmode="lin" valueType="num">
                                      <p:cBhvr>
                                        <p:cTn id="50" dur="500" fill="hold"/>
                                        <p:tgtEl>
                                          <p:spTgt spid="7">
                                            <p:txEl>
                                              <p:pRg st="8" end="8"/>
                                            </p:txEl>
                                          </p:spTgt>
                                        </p:tgtEl>
                                        <p:attrNameLst>
                                          <p:attrName>ppt_x</p:attrName>
                                        </p:attrNameLst>
                                      </p:cBhvr>
                                      <p:tavLst>
                                        <p:tav tm="0">
                                          <p:val>
                                            <p:strVal val="#ppt_x-.1"/>
                                          </p:val>
                                        </p:tav>
                                        <p:tav tm="100000">
                                          <p:val>
                                            <p:strVal val="#ppt_x"/>
                                          </p:val>
                                        </p:tav>
                                      </p:tavLst>
                                    </p:anim>
                                    <p:anim calcmode="lin" valueType="num">
                                      <p:cBhvr>
                                        <p:cTn id="51" dur="500" fill="hold"/>
                                        <p:tgtEl>
                                          <p:spTgt spid="7">
                                            <p:txEl>
                                              <p:pRg st="8" end="8"/>
                                            </p:txEl>
                                          </p:spTgt>
                                        </p:tgtEl>
                                        <p:attrNameLst>
                                          <p:attrName>ppt_y</p:attrName>
                                        </p:attrNameLst>
                                      </p:cBhvr>
                                      <p:tavLst>
                                        <p:tav tm="0">
                                          <p:val>
                                            <p:strVal val="#ppt_y"/>
                                          </p:val>
                                        </p:tav>
                                        <p:tav tm="100000">
                                          <p:val>
                                            <p:strVal val="#ppt_y"/>
                                          </p:val>
                                        </p:tav>
                                      </p:tavLst>
                                    </p:anim>
                                  </p:childTnLst>
                                </p:cTn>
                              </p:par>
                            </p:childTnLst>
                          </p:cTn>
                        </p:par>
                        <p:par>
                          <p:cTn id="52" fill="hold">
                            <p:stCondLst>
                              <p:cond delay="2150"/>
                            </p:stCondLst>
                            <p:childTnLst>
                              <p:par>
                                <p:cTn id="53" presetID="6" presetClass="emph" presetSubtype="0" fill="hold" nodeType="afterEffect">
                                  <p:stCondLst>
                                    <p:cond delay="0"/>
                                  </p:stCondLst>
                                  <p:childTnLst>
                                    <p:animScale>
                                      <p:cBhvr>
                                        <p:cTn id="54" dur="2000" fill="hold"/>
                                        <p:tgtEl>
                                          <p:spTgt spid="4101"/>
                                        </p:tgtEl>
                                      </p:cBhvr>
                                      <p:by x="120000" y="12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514350" indent="-514350">
              <a:buClr>
                <a:schemeClr val="tx1"/>
              </a:buClr>
              <a:buFont typeface="+mj-lt"/>
              <a:buAutoNum type="arabicPeriod"/>
            </a:pPr>
            <a:r>
              <a:rPr lang="en-US" sz="2000" dirty="0" smtClean="0">
                <a:latin typeface="+mj-lt"/>
              </a:rPr>
              <a:t>10 questions were to be asked during the interview.</a:t>
            </a:r>
          </a:p>
          <a:p>
            <a:pPr marL="514350" indent="-514350">
              <a:buClr>
                <a:schemeClr val="tx1"/>
              </a:buClr>
              <a:buFont typeface="+mj-lt"/>
              <a:buAutoNum type="arabicPeriod"/>
            </a:pPr>
            <a:endParaRPr lang="en-US" sz="2000" dirty="0" smtClean="0">
              <a:latin typeface="+mj-lt"/>
            </a:endParaRPr>
          </a:p>
          <a:p>
            <a:pPr marL="514350" indent="-514350">
              <a:buClr>
                <a:schemeClr val="tx1"/>
              </a:buClr>
              <a:buFont typeface="+mj-lt"/>
              <a:buAutoNum type="arabicPeriod"/>
            </a:pPr>
            <a:r>
              <a:rPr lang="en-US" sz="2000" dirty="0" smtClean="0">
                <a:latin typeface="+mj-lt"/>
              </a:rPr>
              <a:t>We edited the questions and emailed Mr. Leo.</a:t>
            </a:r>
          </a:p>
          <a:p>
            <a:pPr marL="514350" indent="-514350">
              <a:buClr>
                <a:schemeClr val="tx1"/>
              </a:buClr>
              <a:buFont typeface="+mj-lt"/>
              <a:buAutoNum type="arabicPeriod"/>
            </a:pPr>
            <a:endParaRPr lang="en-US" sz="2000" dirty="0" smtClean="0">
              <a:latin typeface="+mj-lt"/>
            </a:endParaRPr>
          </a:p>
          <a:p>
            <a:pPr marL="514350" indent="-514350">
              <a:buClr>
                <a:schemeClr val="tx1"/>
              </a:buClr>
              <a:buFont typeface="+mj-lt"/>
              <a:buAutoNum type="arabicPeriod"/>
            </a:pPr>
            <a:r>
              <a:rPr lang="en-US" sz="2000" dirty="0" smtClean="0">
                <a:latin typeface="+mj-lt"/>
              </a:rPr>
              <a:t>After he agreed, we interviewed him on 14/03/2011 in the chat room and we recorded down his answer to our questions.</a:t>
            </a:r>
          </a:p>
          <a:p>
            <a:pPr marL="514350" indent="-514350">
              <a:buClr>
                <a:schemeClr val="tx1"/>
              </a:buClr>
              <a:buFont typeface="+mj-lt"/>
              <a:buAutoNum type="arabicPeriod"/>
            </a:pPr>
            <a:endParaRPr lang="en-US" sz="2000" dirty="0" smtClean="0">
              <a:latin typeface="+mj-lt"/>
            </a:endParaRPr>
          </a:p>
          <a:p>
            <a:pPr marL="514350" indent="-514350">
              <a:buClr>
                <a:schemeClr val="tx1"/>
              </a:buClr>
              <a:buFont typeface="+mj-lt"/>
              <a:buAutoNum type="arabicPeriod"/>
            </a:pPr>
            <a:r>
              <a:rPr lang="en-US" sz="2000" dirty="0" smtClean="0">
                <a:latin typeface="+mj-lt"/>
              </a:rPr>
              <a:t>We then made a transcript and we keyed in the essential information into the computer.</a:t>
            </a:r>
            <a:endParaRPr lang="en-SG" sz="2000" dirty="0">
              <a:latin typeface="+mj-lt"/>
            </a:endParaRPr>
          </a:p>
        </p:txBody>
      </p:sp>
      <p:sp>
        <p:nvSpPr>
          <p:cNvPr id="4" name="Rectangle 3"/>
          <p:cNvSpPr/>
          <p:nvPr/>
        </p:nvSpPr>
        <p:spPr>
          <a:xfrm>
            <a:off x="1907704" y="260648"/>
            <a:ext cx="4972836" cy="3416320"/>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Methodology</a:t>
            </a:r>
          </a:p>
          <a:p>
            <a:pPr algn="ctr"/>
            <a:endParaRPr lang="en-US"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a:p>
            <a:pPr algn="ctr"/>
            <a:endParaRPr lang="en-US"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a:p>
            <a:pPr algn="ctr"/>
            <a:endParaRPr lang="en-US" sz="5400" b="1" cap="none" spc="0" dirty="0">
              <a:ln/>
              <a:solidFill>
                <a:schemeClr val="accent3"/>
              </a:solidFill>
              <a:effectLst/>
            </a:endParaRPr>
          </a:p>
        </p:txBody>
      </p:sp>
      <p:sp>
        <p:nvSpPr>
          <p:cNvPr id="5" name="TextBox 4"/>
          <p:cNvSpPr txBox="1"/>
          <p:nvPr/>
        </p:nvSpPr>
        <p:spPr>
          <a:xfrm>
            <a:off x="467544" y="1196752"/>
            <a:ext cx="2152384" cy="584775"/>
          </a:xfrm>
          <a:prstGeom prst="rect">
            <a:avLst/>
          </a:prstGeom>
          <a:noFill/>
        </p:spPr>
        <p:txBody>
          <a:bodyPr wrap="none" rtlCol="0">
            <a:spAutoFit/>
          </a:bodyPr>
          <a:lstStyle/>
          <a:p>
            <a:r>
              <a:rPr lang="en-US" sz="3200" u="sng" dirty="0" smtClean="0">
                <a:latin typeface="+mj-lt"/>
              </a:rPr>
              <a:t>Procedures</a:t>
            </a:r>
            <a:r>
              <a:rPr lang="en-US" sz="3200" dirty="0" smtClean="0">
                <a:latin typeface="+mj-lt"/>
              </a:rPr>
              <a:t> </a:t>
            </a:r>
            <a:endParaRPr lang="en-SG" sz="3200" dirty="0">
              <a:latin typeface="+mj-lt"/>
            </a:endParaRPr>
          </a:p>
        </p:txBody>
      </p:sp>
      <p:pic>
        <p:nvPicPr>
          <p:cNvPr id="31746" name="Picture 2" descr="http://t2.gstatic.com/images?q=tbn:ANd9GcQS-lNGGbEaCfAsQnXU5f35OWXdn3M4Mep8pu_C4dOt3yK7vK_0suyOTYw">
            <a:hlinkClick r:id="rId2"/>
          </p:cNvPr>
          <p:cNvPicPr>
            <a:picLocks noChangeAspect="1" noChangeArrowheads="1"/>
          </p:cNvPicPr>
          <p:nvPr/>
        </p:nvPicPr>
        <p:blipFill>
          <a:blip r:embed="rId3" cstate="print"/>
          <a:srcRect/>
          <a:stretch>
            <a:fillRect/>
          </a:stretch>
        </p:blipFill>
        <p:spPr bwMode="auto">
          <a:xfrm>
            <a:off x="6804248" y="1628800"/>
            <a:ext cx="2021528" cy="1512168"/>
          </a:xfrm>
          <a:prstGeom prst="rect">
            <a:avLst/>
          </a:prstGeom>
          <a:noFill/>
        </p:spPr>
      </p:pic>
    </p:spTree>
  </p:cSld>
  <p:clrMapOvr>
    <a:masterClrMapping/>
  </p:clrMapOvr>
  <p:transition>
    <p:plu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5">
                                            <p:txEl>
                                              <p:pRg st="0" end="0"/>
                                            </p:txEl>
                                          </p:spTgt>
                                        </p:tgtEl>
                                        <p:attrNameLst>
                                          <p:attrName>ppt_x</p:attrName>
                                        </p:attrNameLst>
                                      </p:cBhvr>
                                    </p:anim>
                                    <p:anim from="0" to="-1.0" calcmode="lin" valueType="num">
                                      <p:cBhvr>
                                        <p:cTn id="8" dur="200" decel="50000" autoRev="1" fill="hold">
                                          <p:stCondLst>
                                            <p:cond delay="600"/>
                                          </p:stCondLst>
                                        </p:cTn>
                                        <p:tgtEl>
                                          <p:spTgt spid="5">
                                            <p:txEl>
                                              <p:pRg st="0" end="0"/>
                                            </p:txEl>
                                          </p:spTgt>
                                        </p:tgtEl>
                                        <p:attrNameLst>
                                          <p:attrName>xshear</p:attrName>
                                        </p:attrNameLst>
                                      </p:cBhvr>
                                    </p:anim>
                                    <p:animScale>
                                      <p:cBhvr>
                                        <p:cTn id="9" dur="200" decel="100000" autoRev="1" fill="hold">
                                          <p:stCondLst>
                                            <p:cond delay="600"/>
                                          </p:stCondLst>
                                        </p:cTn>
                                        <p:tgtEl>
                                          <p:spTgt spid="5">
                                            <p:txEl>
                                              <p:pRg st="0" end="0"/>
                                            </p:txEl>
                                          </p:spTgt>
                                        </p:tgtEl>
                                      </p:cBhvr>
                                      <p:from x="100000" y="100000"/>
                                      <p:to x="80000" y="100000"/>
                                    </p:animScale>
                                    <p:anim by="(#ppt_h/3+#ppt_w*0.1)" calcmode="lin" valueType="num">
                                      <p:cBhvr additive="sum">
                                        <p:cTn id="10" dur="200" decel="100000" autoRev="1" fill="hold">
                                          <p:stCondLst>
                                            <p:cond delay="600"/>
                                          </p:stCondLst>
                                        </p:cTn>
                                        <p:tgtEl>
                                          <p:spTgt spid="5">
                                            <p:txEl>
                                              <p:pRg st="0" end="0"/>
                                            </p:txEl>
                                          </p:spTgt>
                                        </p:tgtEl>
                                        <p:attrNameLst>
                                          <p:attrName>ppt_x</p:attrName>
                                        </p:attrNameLst>
                                      </p:cBhvr>
                                    </p:anim>
                                  </p:childTnLst>
                                </p:cTn>
                              </p:par>
                              <p:par>
                                <p:cTn id="11" presetID="5" presetClass="entr" presetSubtype="10" fill="hold" nodeType="withEffect">
                                  <p:stCondLst>
                                    <p:cond delay="0"/>
                                  </p:stCondLst>
                                  <p:childTnLst>
                                    <p:set>
                                      <p:cBhvr>
                                        <p:cTn id="12" dur="1" fill="hold">
                                          <p:stCondLst>
                                            <p:cond delay="0"/>
                                          </p:stCondLst>
                                        </p:cTn>
                                        <p:tgtEl>
                                          <p:spTgt spid="31746"/>
                                        </p:tgtEl>
                                        <p:attrNameLst>
                                          <p:attrName>style.visibility</p:attrName>
                                        </p:attrNameLst>
                                      </p:cBhvr>
                                      <p:to>
                                        <p:strVal val="visible"/>
                                      </p:to>
                                    </p:set>
                                    <p:animEffect transition="in" filter="checkerboard(across)">
                                      <p:cBhvr>
                                        <p:cTn id="13" dur="500"/>
                                        <p:tgtEl>
                                          <p:spTgt spid="31746"/>
                                        </p:tgtEl>
                                      </p:cBhvr>
                                    </p:animEffect>
                                  </p:childTnLst>
                                </p:cTn>
                              </p:par>
                            </p:childTnLst>
                          </p:cTn>
                        </p:par>
                      </p:childTnLst>
                    </p:cTn>
                  </p:par>
                  <p:par>
                    <p:cTn id="14" fill="hold">
                      <p:stCondLst>
                        <p:cond delay="indefinite"/>
                      </p:stCondLst>
                      <p:childTnLst>
                        <p:par>
                          <p:cTn id="15" fill="hold">
                            <p:stCondLst>
                              <p:cond delay="0"/>
                            </p:stCondLst>
                            <p:childTnLst>
                              <p:par>
                                <p:cTn id="16" presetID="54" presetClass="entr" presetSubtype="0" accel="100000" fill="hold"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p:cTn id="18" dur="500" fill="hold"/>
                                        <p:tgtEl>
                                          <p:spTgt spid="3">
                                            <p:txEl>
                                              <p:pRg st="0" end="0"/>
                                            </p:txEl>
                                          </p:spTgt>
                                        </p:tgtEl>
                                        <p:attrNameLst>
                                          <p:attrName>ppt_w</p:attrName>
                                        </p:attrNameLst>
                                      </p:cBhvr>
                                      <p:tavLst>
                                        <p:tav tm="0">
                                          <p:val>
                                            <p:strVal val="#ppt_w*0.05"/>
                                          </p:val>
                                        </p:tav>
                                        <p:tav tm="100000">
                                          <p:val>
                                            <p:strVal val="#ppt_w"/>
                                          </p:val>
                                        </p:tav>
                                      </p:tavLst>
                                    </p:anim>
                                    <p:anim calcmode="lin" valueType="num">
                                      <p:cBhvr>
                                        <p:cTn id="19" dur="5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20" dur="5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21" dur="500" fill="hold"/>
                                        <p:tgtEl>
                                          <p:spTgt spid="3">
                                            <p:txEl>
                                              <p:pRg st="0" end="0"/>
                                            </p:txEl>
                                          </p:spTgt>
                                        </p:tgtEl>
                                        <p:attrNameLst>
                                          <p:attrName>ppt_y</p:attrName>
                                        </p:attrNameLst>
                                      </p:cBhvr>
                                      <p:tavLst>
                                        <p:tav tm="0">
                                          <p:val>
                                            <p:strVal val="#ppt_y"/>
                                          </p:val>
                                        </p:tav>
                                        <p:tav tm="100000">
                                          <p:val>
                                            <p:strVal val="#ppt_y"/>
                                          </p:val>
                                        </p:tav>
                                      </p:tavLst>
                                    </p:anim>
                                    <p:animEffect transition="in" filter="fade">
                                      <p:cBhvr>
                                        <p:cTn id="22" dur="500"/>
                                        <p:tgtEl>
                                          <p:spTgt spid="3">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5" presetClass="entr" presetSubtype="0" fill="hold"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 calcmode="lin" valueType="num">
                                      <p:cBhvr>
                                        <p:cTn id="27" dur="500" decel="50000" fill="hold">
                                          <p:stCondLst>
                                            <p:cond delay="0"/>
                                          </p:stCondLst>
                                        </p:cTn>
                                        <p:tgtEl>
                                          <p:spTgt spid="3">
                                            <p:txEl>
                                              <p:pRg st="2" end="2"/>
                                            </p:txEl>
                                          </p:spTgt>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3">
                                            <p:txEl>
                                              <p:pRg st="2" end="2"/>
                                            </p:txEl>
                                          </p:spTgt>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3">
                                            <p:txEl>
                                              <p:pRg st="2" end="2"/>
                                            </p:txEl>
                                          </p:spTgt>
                                        </p:tgtEl>
                                        <p:attrNameLst>
                                          <p:attrName>ppt_w</p:attrName>
                                        </p:attrNameLst>
                                      </p:cBhvr>
                                      <p:tavLst>
                                        <p:tav tm="0">
                                          <p:val>
                                            <p:strVal val="#ppt_w*.05"/>
                                          </p:val>
                                        </p:tav>
                                        <p:tav tm="100000">
                                          <p:val>
                                            <p:strVal val="#ppt_w"/>
                                          </p:val>
                                        </p:tav>
                                      </p:tavLst>
                                    </p:anim>
                                    <p:anim calcmode="lin" valueType="num">
                                      <p:cBhvr>
                                        <p:cTn id="30" dur="10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3">
                                            <p:txEl>
                                              <p:pRg st="2" end="2"/>
                                            </p:txEl>
                                          </p:spTgt>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3">
                                            <p:txEl>
                                              <p:pRg st="2" end="2"/>
                                            </p:txEl>
                                          </p:spTgt>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3">
                                            <p:txEl>
                                              <p:pRg st="2" end="2"/>
                                            </p:txEl>
                                          </p:spTgt>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3">
                                            <p:txEl>
                                              <p:pRg st="2" end="2"/>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47" presetClass="entr" presetSubtype="0" fill="hold"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Effect transition="in" filter="fade">
                                      <p:cBhvr>
                                        <p:cTn id="39" dur="1000"/>
                                        <p:tgtEl>
                                          <p:spTgt spid="3">
                                            <p:txEl>
                                              <p:pRg st="4" end="4"/>
                                            </p:txEl>
                                          </p:spTgt>
                                        </p:tgtEl>
                                      </p:cBhvr>
                                    </p:animEffect>
                                    <p:anim calcmode="lin" valueType="num">
                                      <p:cBhvr>
                                        <p:cTn id="4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3">
                                            <p:txEl>
                                              <p:pRg st="6" end="6"/>
                                            </p:txEl>
                                          </p:spTgt>
                                        </p:tgtEl>
                                        <p:attrNameLst>
                                          <p:attrName>style.visibility</p:attrName>
                                        </p:attrNameLst>
                                      </p:cBhvr>
                                      <p:to>
                                        <p:strVal val="visible"/>
                                      </p:to>
                                    </p:set>
                                    <p:animEffect transition="in" filter="fade">
                                      <p:cBhvr>
                                        <p:cTn id="46" dur="1000"/>
                                        <p:tgtEl>
                                          <p:spTgt spid="3">
                                            <p:txEl>
                                              <p:pRg st="6" end="6"/>
                                            </p:txEl>
                                          </p:spTgt>
                                        </p:tgtEl>
                                      </p:cBhvr>
                                    </p:animEffect>
                                    <p:anim calcmode="lin" valueType="num">
                                      <p:cBhvr>
                                        <p:cTn id="4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10.xml.rels><?xml version="1.0" encoding="UTF-8" standalone="yes"?>
<Relationships xmlns="http://schemas.openxmlformats.org/package/2006/relationships"><Relationship Id="rId1" Type="http://schemas.openxmlformats.org/officeDocument/2006/relationships/image" Target="../media/image11.jpeg"/></Relationships>
</file>

<file path=ppt/theme/_rels/them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image" Target="../media/image2.jpeg"/></Relationships>
</file>

<file path=ppt/theme/_rels/theme3.xml.rels><?xml version="1.0" encoding="UTF-8" standalone="yes"?>
<Relationships xmlns="http://schemas.openxmlformats.org/package/2006/relationships"><Relationship Id="rId1" Type="http://schemas.openxmlformats.org/officeDocument/2006/relationships/image" Target="../media/image4.jpeg"/></Relationships>
</file>

<file path=ppt/theme/_rels/them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image" Target="../media/image5.jpeg"/></Relationships>
</file>

<file path=ppt/theme/_rels/theme5.xml.rels><?xml version="1.0" encoding="UTF-8" standalone="yes"?>
<Relationships xmlns="http://schemas.openxmlformats.org/package/2006/relationships"><Relationship Id="rId1" Type="http://schemas.openxmlformats.org/officeDocument/2006/relationships/image" Target="../media/image7.jpeg"/></Relationships>
</file>

<file path=ppt/theme/_rels/theme6.xml.rels><?xml version="1.0" encoding="UTF-8" standalone="yes"?>
<Relationships xmlns="http://schemas.openxmlformats.org/package/2006/relationships"><Relationship Id="rId1" Type="http://schemas.openxmlformats.org/officeDocument/2006/relationships/image" Target="../media/image8.jpeg"/></Relationships>
</file>

<file path=ppt/theme/_rels/them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image" Target="../media/image9.jpeg"/></Relationships>
</file>

<file path=ppt/theme/_rels/them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image" Target="../media/image9.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10.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3.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4.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5.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6.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7.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8.xml><?xml version="1.0" encoding="utf-8"?>
<a:theme xmlns:a="http://schemas.openxmlformats.org/drawingml/2006/main" name="1_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407</TotalTime>
  <Words>813</Words>
  <Application>Microsoft Office PowerPoint</Application>
  <PresentationFormat>On-screen Show (4:3)</PresentationFormat>
  <Paragraphs>157</Paragraphs>
  <Slides>18</Slides>
  <Notes>3</Notes>
  <HiddenSlides>0</HiddenSlides>
  <MMClips>0</MMClips>
  <ScaleCrop>false</ScaleCrop>
  <HeadingPairs>
    <vt:vector size="4" baseType="variant">
      <vt:variant>
        <vt:lpstr>Theme</vt:lpstr>
      </vt:variant>
      <vt:variant>
        <vt:i4>10</vt:i4>
      </vt:variant>
      <vt:variant>
        <vt:lpstr>Slide Titles</vt:lpstr>
      </vt:variant>
      <vt:variant>
        <vt:i4>18</vt:i4>
      </vt:variant>
    </vt:vector>
  </HeadingPairs>
  <TitlesOfParts>
    <vt:vector size="28" baseType="lpstr">
      <vt:lpstr>Foundry</vt:lpstr>
      <vt:lpstr>Paper</vt:lpstr>
      <vt:lpstr>Aspect</vt:lpstr>
      <vt:lpstr>Civic</vt:lpstr>
      <vt:lpstr>Flow</vt:lpstr>
      <vt:lpstr>Apex</vt:lpstr>
      <vt:lpstr>Median</vt:lpstr>
      <vt:lpstr>1_Median</vt:lpstr>
      <vt:lpstr>Office Theme</vt:lpstr>
      <vt:lpstr>Opulent</vt:lpstr>
      <vt:lpstr>RE Project  Oral Presentation</vt:lpstr>
      <vt:lpstr> Contents</vt:lpstr>
      <vt:lpstr>Introduction</vt:lpstr>
      <vt:lpstr>Purpose of study:</vt:lpstr>
      <vt:lpstr>Slide 5</vt:lpstr>
      <vt:lpstr>Slide 6</vt:lpstr>
      <vt:lpstr>Slide 7</vt:lpstr>
      <vt:lpstr>Slide 8</vt:lpstr>
      <vt:lpstr>Slide 9</vt:lpstr>
      <vt:lpstr>Slide 10</vt:lpstr>
      <vt:lpstr>Slide 11</vt:lpstr>
      <vt:lpstr>Interview Results and Analysis</vt:lpstr>
      <vt:lpstr>Further research</vt:lpstr>
      <vt:lpstr>Conclusion</vt:lpstr>
      <vt:lpstr>Conclusion</vt:lpstr>
      <vt:lpstr>Acknowledgements</vt:lpstr>
      <vt:lpstr>Slide 17</vt:lpstr>
      <vt:lpstr>QUESTIONS AND ANSWERS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 Project Oral Presentation</dc:title>
  <dc:creator>student</dc:creator>
  <cp:lastModifiedBy>student</cp:lastModifiedBy>
  <cp:revision>53</cp:revision>
  <dcterms:created xsi:type="dcterms:W3CDTF">2011-03-14T02:27:21Z</dcterms:created>
  <dcterms:modified xsi:type="dcterms:W3CDTF">2011-04-11T01:30:24Z</dcterms:modified>
</cp:coreProperties>
</file>