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2546-7DBB-4155-A7B9-9A3933BDCB09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76DA6B9-8755-4B00-B6F4-85C2AA80E3F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2546-7DBB-4155-A7B9-9A3933BDCB09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DA6B9-8755-4B00-B6F4-85C2AA80E3F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76DA6B9-8755-4B00-B6F4-85C2AA80E3F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2546-7DBB-4155-A7B9-9A3933BDCB09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2546-7DBB-4155-A7B9-9A3933BDCB09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76DA6B9-8755-4B00-B6F4-85C2AA80E3F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2546-7DBB-4155-A7B9-9A3933BDCB09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76DA6B9-8755-4B00-B6F4-85C2AA80E3F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CAC2546-7DBB-4155-A7B9-9A3933BDCB09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DA6B9-8755-4B00-B6F4-85C2AA80E3F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2546-7DBB-4155-A7B9-9A3933BDCB09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76DA6B9-8755-4B00-B6F4-85C2AA80E3F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2546-7DBB-4155-A7B9-9A3933BDCB09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76DA6B9-8755-4B00-B6F4-85C2AA80E3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2546-7DBB-4155-A7B9-9A3933BDCB09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6DA6B9-8755-4B00-B6F4-85C2AA80E3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76DA6B9-8755-4B00-B6F4-85C2AA80E3F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2546-7DBB-4155-A7B9-9A3933BDCB09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76DA6B9-8755-4B00-B6F4-85C2AA80E3F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CAC2546-7DBB-4155-A7B9-9A3933BDCB09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CAC2546-7DBB-4155-A7B9-9A3933BDCB09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76DA6B9-8755-4B00-B6F4-85C2AA80E3F9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 Results and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From our interview with Mr Leo, we have found out more about the addiction to Facebook games:</a:t>
            </a:r>
          </a:p>
          <a:p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Games are fun and bring us a higher level of contentment and thus having the ability to draw and attract, causing addiction.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Possible reasons of addictions on Facebook games are being unhappy with their social life, not being very attached to others, seeking thrills and challenging each other.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Possible ways to curb addiction are making sure that they have good relationships with others or having cyber-wellness education.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Mr Leo’s perspective on definition of addiction—loss of occupational functioning, lost of control etc.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Playing games actually help in coordination of their eyes and fingers.</a:t>
            </a:r>
          </a:p>
          <a:p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30</TotalTime>
  <Words>124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Civic</vt:lpstr>
      <vt:lpstr>Interview Results and Analysis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Interview Results and Analysis</dc:title>
  <dc:creator>S9773654E</dc:creator>
  <cp:lastModifiedBy>S9773654E</cp:lastModifiedBy>
  <cp:revision>3</cp:revision>
  <dcterms:created xsi:type="dcterms:W3CDTF">2011-04-04T03:23:19Z</dcterms:created>
  <dcterms:modified xsi:type="dcterms:W3CDTF">2011-04-04T03:53:27Z</dcterms:modified>
</cp:coreProperties>
</file>