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31" autoAdjust="0"/>
    <p:restoredTop sz="94660"/>
  </p:normalViewPr>
  <p:slideViewPr>
    <p:cSldViewPr>
      <p:cViewPr>
        <p:scale>
          <a:sx n="70" d="100"/>
          <a:sy n="70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CEC0E8-572A-4333-B008-FE8F50578ACE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846C37-1E2D-45D2-884F-E91BE4C04DB1}" type="slidenum">
              <a:rPr lang="en-SG" smtClean="0"/>
              <a:pPr/>
              <a:t>‹#›</a:t>
            </a:fld>
            <a:endParaRPr lang="en-SG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g/imgres?imgurl=http://bulletin.counties.org/docs/files/Image/report.jpg&amp;imgrefurl=http://bulletin.counties.org/index.aspx?i=17EC4BFB30974E96B64BD5861665B432&amp;usg=__UrYCJIVAdmcwXENoseePfZhIGpc=&amp;h=1035&amp;w=1287&amp;sz=104&amp;hl=en&amp;start=2&amp;zoom=1&amp;um=1&amp;itbs=1&amp;tbnid=-nmAkkC68t3JjM:&amp;tbnh=121&amp;tbnw=150&amp;prev=/images?q=report&amp;um=1&amp;hl=en&amp;rlz=1W1GGLL_en&amp;tbs=isch:1&amp;ei=qxuVTbbLKYeougOL1Onv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.sg/imgres?imgurl=http://www.ultimus.com/Portals/54405/images/report.jpg&amp;imgrefurl=http://www.ultimus.com/Downloads/&amp;usg=__RM3YfJonM9F6xqiEtXMZJnMwxog=&amp;h=300&amp;w=400&amp;sz=22&amp;hl=en&amp;start=3&amp;zoom=1&amp;um=1&amp;itbs=1&amp;tbnid=RIOuURHuvdpH5M:&amp;tbnh=93&amp;tbnw=124&amp;prev=/images?q=report&amp;um=1&amp;hl=en&amp;rlz=1W1GGLL_en&amp;tbs=isch:1&amp;ei=qxuVTbbLKYeougOL1OnvC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sg/imgres?imgurl=http://www.revenue.state.ak.us/treasury/policies/BS00979_.gif&amp;imgrefurl=http://www.revenue.state.ak.us/treasury/policies/manual.htm&amp;usg=__vsvvfgc1_Eg-hn3iD5modJJ89Fg=&amp;h=364&amp;w=341&amp;sz=9&amp;hl=en&amp;start=7&amp;zoom=1&amp;um=1&amp;itbs=1&amp;tbnid=9VV3efwC18io5M:&amp;tbnh=121&amp;tbnw=113&amp;prev=/images?q=procedures&amp;um=1&amp;hl=en&amp;sa=X&amp;rlz=1W1GGLL_en&amp;tbs=isch:1,itp:clipar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www.google.com.sg/imgres?imgurl=http://www.2ndbeaverbank.ca/images/book_clipart_2.gif&amp;imgrefurl=http://www.2ndbeaverbank.ca/links.php&amp;usg=__y37ib8p57bDNJtOAdu36BsVkp1I=&amp;h=300&amp;w=300&amp;sz=19&amp;hl=en&amp;start=11&amp;zoom=1&amp;um=1&amp;itbs=1&amp;tbnid=U4ap3fRZ91n4WM:&amp;tbnh=116&amp;tbnw=116&amp;prev=/images?q=procedures&amp;um=1&amp;hl=en&amp;sa=X&amp;rlz=1W1GGLL_en&amp;tbs=isch:1,itp:clipar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g/imgres?imgurl=http://bridgewaygym.files.wordpress.com/2011/01/survey_dude.jpg&amp;imgrefurl=http://bridgewaygym.wordpress.com/2011/01/14/new-link-to-an-old-survey/&amp;usg=__tp6HzVZDxqZngb3Sv-PY3INvn3E=&amp;h=370&amp;w=300&amp;sz=20&amp;hl=en&amp;start=12&amp;zoom=1&amp;um=1&amp;itbs=1&amp;tbnid=wZLV1rRGGde41M:&amp;tbnh=122&amp;tbnw=99&amp;prev=/images?q=survey&amp;um=1&amp;hl=en&amp;rlz=1W1GGLL_en&amp;tbs=isch:1,itp:clipart&amp;ei=fRyVTdD_DYuWvAPa8dnt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g/imgres?imgurl=http://albanylawtech.files.wordpress.com/2010/09/survey.gif&amp;imgrefurl=https://albanylawtech.wordpress.com/category/legal-education/engagement/&amp;usg=__sGfTE2i4YdZlwBasE9ZmVIwLzOU=&amp;h=637&amp;w=640&amp;sz=47&amp;hl=en&amp;start=5&amp;zoom=1&amp;um=1&amp;itbs=1&amp;tbnid=cX4Icq2RrW148M:&amp;tbnh=136&amp;tbnw=137&amp;prev=/images?q=survey&amp;um=1&amp;hl=en&amp;rlz=1W1GGLL_en&amp;tbs=isch:1,itp:clipart&amp;ei=fRyVTdD_DYuWvAPa8dntC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sg/imgres?imgurl=http://4.bp.blogspot.com/_Pk7oDBSoHvI/TRaOdTnV_XI/AAAAAAAAAJA/1vBSIFwr3is/s1600/teamwork.jpg&amp;imgrefurl=http://shadesofsinatra.com/real-teamwork-lesson-plan/&amp;usg=__skSi5zeANi3gFD_X4eib_IRPq80=&amp;h=338&amp;w=450&amp;sz=135&amp;hl=en&amp;start=4&amp;zoom=1&amp;um=1&amp;itbs=1&amp;tbnid=DY6yPYyLrM6e9M:&amp;tbnh=95&amp;tbnw=127&amp;prev=/images?q=teamwork+motivational+poster&amp;um=1&amp;hl=en&amp;rlz=1W1GGLL_en&amp;tbs=isch:1,itp:clipart&amp;ei=7xyVTdHDIIHovQPrr4yBD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eb.mit.edu/game/www/images/frontpage/facebook_log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dirty="0"/>
          </a:p>
        </p:txBody>
      </p:sp>
      <p:pic>
        <p:nvPicPr>
          <p:cNvPr id="1030" name="Picture 6" descr="http://fc06.deviantart.net/fs70/f/2010/271/6/b/facebook_backgrounds_by_chimchar458-d2zoeb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8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8003">
            <a:off x="1447572" y="1629268"/>
            <a:ext cx="57760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http://1.bp.blogspot.com/_9NA3eH4VZzA/StQSiN4SUBI/AAAAAAAAAVM/VhO5dodUiI4/s400/Facebook_Logo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005064"/>
            <a:ext cx="2438400" cy="2438400"/>
          </a:xfrm>
          <a:prstGeom prst="rect">
            <a:avLst/>
          </a:prstGeom>
          <a:noFill/>
        </p:spPr>
      </p:pic>
      <p:pic>
        <p:nvPicPr>
          <p:cNvPr id="1034" name="Picture 10" descr="http://hansdezwart.files.wordpress.com/2011/03/facebook_not_facebo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933056"/>
            <a:ext cx="2771800" cy="26680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A response rate of 100% was achieved from the survey.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Age </a:t>
            </a:r>
            <a:r>
              <a:rPr lang="en-US" sz="2800" dirty="0">
                <a:latin typeface="+mj-lt"/>
              </a:rPr>
              <a:t>group: 13-14 (RI Secondary 2 students)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Gender</a:t>
            </a:r>
            <a:r>
              <a:rPr lang="en-US" sz="2800" dirty="0">
                <a:latin typeface="+mj-lt"/>
              </a:rPr>
              <a:t>: Male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Number </a:t>
            </a:r>
            <a:r>
              <a:rPr lang="en-US" sz="2800" dirty="0">
                <a:latin typeface="+mj-lt"/>
              </a:rPr>
              <a:t>of respondents: 20</a:t>
            </a:r>
            <a:endParaRPr lang="en-SG" sz="2800" dirty="0">
              <a:latin typeface="+mj-lt"/>
            </a:endParaRPr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962655" y="260648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26876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Information regarding our survey with RI Sec 2s’ students</a:t>
            </a:r>
            <a:endParaRPr lang="en-SG" sz="2400" u="sng" dirty="0"/>
          </a:p>
        </p:txBody>
      </p:sp>
      <p:pic>
        <p:nvPicPr>
          <p:cNvPr id="30722" name="Picture 2" descr="http://t0.gstatic.com/images?q=tbn:ANd9GcQpttGuwhu3vEyo6NM8Jhd_y60dj1AKL3VtebOuGCL-k0Xkrg9Sc1wc4YB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293096"/>
            <a:ext cx="1517523" cy="1224136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Qu9dmWcviBHOLPTsMXih46vdQn321pr_sZxVjOaxqmKe9zto19XscPOZ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564904"/>
            <a:ext cx="1979712" cy="14847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came out with some survey questions and selected the best 10 questions among all.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printed out twenty copies of the survey itself.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During recess time, we survey the 20 RI sec 2 students.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then keyed in the results of the survey.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SG" sz="2400" dirty="0"/>
          </a:p>
        </p:txBody>
      </p:sp>
      <p:sp>
        <p:nvSpPr>
          <p:cNvPr id="5" name="Rectangle 4"/>
          <p:cNvSpPr/>
          <p:nvPr/>
        </p:nvSpPr>
        <p:spPr>
          <a:xfrm>
            <a:off x="2034663" y="332656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211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Procedures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9698" name="Picture 2" descr="http://t3.gstatic.com/images?q=tbn:ANd9GcTugxvS2AgIxQFd3NyGBmGnYIwo5OJb5CVVlG-XPxzRl3uLTV8eYJ9V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797152"/>
            <a:ext cx="1656184" cy="1773438"/>
          </a:xfrm>
          <a:prstGeom prst="rect">
            <a:avLst/>
          </a:prstGeom>
          <a:noFill/>
        </p:spPr>
      </p:pic>
      <p:pic>
        <p:nvPicPr>
          <p:cNvPr id="29700" name="Picture 4" descr="http://t1.gstatic.com/images?q=tbn:ANd9GcQIuzngUbaB2y3-SiGzHJbNw0ZXgXU-Ivaa-qjXkZgU9bRqKjlMd8x-4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836712"/>
            <a:ext cx="1124743" cy="1124744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1198" y="332656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4663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latin typeface="+mj-lt"/>
              </a:rPr>
              <a:t>Information regarding our interview</a:t>
            </a:r>
            <a:endParaRPr lang="en-SG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734481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Name of interviewee: </a:t>
            </a:r>
            <a:r>
              <a:rPr lang="en-US" sz="2400" dirty="0" smtClean="0">
                <a:latin typeface="+mj-lt"/>
              </a:rPr>
              <a:t>Mr. </a:t>
            </a:r>
            <a:r>
              <a:rPr lang="en-US" sz="2400" dirty="0">
                <a:latin typeface="+mj-lt"/>
              </a:rPr>
              <a:t>Leo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Email</a:t>
            </a:r>
            <a:r>
              <a:rPr lang="en-US" sz="2400" b="1" dirty="0">
                <a:latin typeface="+mj-lt"/>
              </a:rPr>
              <a:t>: </a:t>
            </a:r>
            <a:r>
              <a:rPr lang="en-US" sz="2400" dirty="0">
                <a:latin typeface="+mj-lt"/>
              </a:rPr>
              <a:t>heekhian.leo@ri.edu.sg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pPr marL="3862388" indent="-3862388"/>
            <a:r>
              <a:rPr lang="en-US" sz="2400" b="1" dirty="0" smtClean="0">
                <a:latin typeface="+mj-lt"/>
              </a:rPr>
              <a:t>Proposed </a:t>
            </a:r>
            <a:r>
              <a:rPr lang="en-US" sz="2400" b="1" dirty="0">
                <a:latin typeface="+mj-lt"/>
              </a:rPr>
              <a:t>date(s) and time(s):  </a:t>
            </a:r>
            <a:r>
              <a:rPr lang="en-US" sz="2400" dirty="0">
                <a:latin typeface="+mj-lt"/>
              </a:rPr>
              <a:t>14/03/2011 Monday, </a:t>
            </a:r>
            <a:r>
              <a:rPr lang="en-US" sz="2400" dirty="0" smtClean="0">
                <a:latin typeface="+mj-lt"/>
              </a:rPr>
              <a:t>1.45pm.</a:t>
            </a:r>
            <a:r>
              <a:rPr lang="en-US" sz="2400" b="1" dirty="0" smtClean="0">
                <a:latin typeface="+mj-lt"/>
              </a:rPr>
              <a:t>             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Venue(s</a:t>
            </a:r>
            <a:r>
              <a:rPr lang="en-US" sz="2400" b="1" dirty="0">
                <a:latin typeface="+mj-lt"/>
              </a:rPr>
              <a:t>): </a:t>
            </a:r>
            <a:r>
              <a:rPr lang="en-US" sz="2400" dirty="0" smtClean="0">
                <a:latin typeface="+mj-lt"/>
              </a:rPr>
              <a:t>Chat room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Number of questions in the interview: </a:t>
            </a:r>
            <a:r>
              <a:rPr lang="en-US" sz="2400" dirty="0" smtClean="0">
                <a:latin typeface="+mj-lt"/>
              </a:rPr>
              <a:t>10</a:t>
            </a: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SG" sz="2400" dirty="0">
              <a:latin typeface="+mj-lt"/>
            </a:endParaRPr>
          </a:p>
          <a:p>
            <a:endParaRPr lang="en-SG" dirty="0"/>
          </a:p>
        </p:txBody>
      </p:sp>
      <p:pic>
        <p:nvPicPr>
          <p:cNvPr id="4099" name="Picture 3" descr="http://t1.gstatic.com/images?q=tbn:ANd9GcRqPXJKIcbRrLxV36IrAIx8IAgcJHzMocSv4wTCCOOnIImoyHWyXs8ln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149080"/>
            <a:ext cx="1656184" cy="2040954"/>
          </a:xfrm>
          <a:prstGeom prst="rect">
            <a:avLst/>
          </a:prstGeom>
          <a:noFill/>
        </p:spPr>
      </p:pic>
      <p:pic>
        <p:nvPicPr>
          <p:cNvPr id="4101" name="Picture 5" descr="http://t0.gstatic.com/images?q=tbn:ANd9GcRDI5KCAymy4bkCsPUJFw4gx6JdWGkQvGeVSL-oRZfL4ByipkE4qmgnWoeO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268760"/>
            <a:ext cx="1740898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"/>
                            </p:stCondLst>
                            <p:childTnLst>
                              <p:par>
                                <p:cTn id="5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10 questions were to be asked during the interview.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edited the questions and emailed Mr. Leo.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After he agreed, we interviewed him on 14/03/2011 in the chat room and we recorded down his answer to our questions.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then made a transcript and we keyed in the essential information into the computer.</a:t>
            </a:r>
            <a:endParaRPr lang="en-SG" sz="2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7222" y="404664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Methodology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2152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+mj-lt"/>
              </a:rPr>
              <a:t>Procedures</a:t>
            </a:r>
            <a:r>
              <a:rPr lang="en-US" sz="3200" dirty="0" smtClean="0">
                <a:latin typeface="+mj-lt"/>
              </a:rPr>
              <a:t> </a:t>
            </a:r>
            <a:endParaRPr lang="en-SG" sz="3200" dirty="0">
              <a:latin typeface="+mj-lt"/>
            </a:endParaRPr>
          </a:p>
        </p:txBody>
      </p:sp>
      <p:pic>
        <p:nvPicPr>
          <p:cNvPr id="31746" name="Picture 2" descr="http://t2.gstatic.com/images?q=tbn:ANd9GcQS-lNGGbEaCfAsQnXU5f35OWXdn3M4Mep8pu_C4dOt3yK7vK_0suyOT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628800"/>
            <a:ext cx="2021528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192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Slide 1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COMPAQ</dc:creator>
  <cp:lastModifiedBy>student</cp:lastModifiedBy>
  <cp:revision>15</cp:revision>
  <dcterms:created xsi:type="dcterms:W3CDTF">2011-03-31T23:51:33Z</dcterms:created>
  <dcterms:modified xsi:type="dcterms:W3CDTF">2011-04-07T08:16:05Z</dcterms:modified>
</cp:coreProperties>
</file>